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823" r:id="rId1"/>
    <p:sldMasterId id="2147484027" r:id="rId2"/>
  </p:sldMasterIdLst>
  <p:notesMasterIdLst>
    <p:notesMasterId r:id="rId15"/>
  </p:notesMasterIdLst>
  <p:handoutMasterIdLst>
    <p:handoutMasterId r:id="rId16"/>
  </p:handoutMasterIdLst>
  <p:sldIdLst>
    <p:sldId id="1160" r:id="rId3"/>
    <p:sldId id="1475" r:id="rId4"/>
    <p:sldId id="1588" r:id="rId5"/>
    <p:sldId id="1603" r:id="rId6"/>
    <p:sldId id="1599" r:id="rId7"/>
    <p:sldId id="1602" r:id="rId8"/>
    <p:sldId id="1591" r:id="rId9"/>
    <p:sldId id="1592" r:id="rId10"/>
    <p:sldId id="1593" r:id="rId11"/>
    <p:sldId id="1594" r:id="rId12"/>
    <p:sldId id="1595" r:id="rId13"/>
    <p:sldId id="1600" r:id="rId14"/>
  </p:sldIdLst>
  <p:sldSz cx="12025313" cy="6840538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25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0516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5774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1032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62902" algn="l" defTabSz="90516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15482" algn="l" defTabSz="90516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168062" algn="l" defTabSz="90516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20641" algn="l" defTabSz="90516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0">
          <p15:clr>
            <a:srgbClr val="A4A3A4"/>
          </p15:clr>
        </p15:guide>
        <p15:guide id="2" orient="horz" pos="668">
          <p15:clr>
            <a:srgbClr val="A4A3A4"/>
          </p15:clr>
        </p15:guide>
        <p15:guide id="3" orient="horz" pos="3992">
          <p15:clr>
            <a:srgbClr val="A4A3A4"/>
          </p15:clr>
        </p15:guide>
        <p15:guide id="4" pos="7253">
          <p15:clr>
            <a:srgbClr val="A4A3A4"/>
          </p15:clr>
        </p15:guide>
        <p15:guide id="5" pos="357">
          <p15:clr>
            <a:srgbClr val="A4A3A4"/>
          </p15:clr>
        </p15:guide>
        <p15:guide id="6" orient="horz" pos="770">
          <p15:clr>
            <a:srgbClr val="A4A3A4"/>
          </p15:clr>
        </p15:guide>
        <p15:guide id="7" orient="horz" pos="3678">
          <p15:clr>
            <a:srgbClr val="A4A3A4"/>
          </p15:clr>
        </p15:guide>
        <p15:guide id="8" pos="7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3AA5"/>
    <a:srgbClr val="003F98"/>
    <a:srgbClr val="00B0F0"/>
    <a:srgbClr val="000000"/>
    <a:srgbClr val="99CCFF"/>
    <a:srgbClr val="FFC000"/>
    <a:srgbClr val="F79646"/>
    <a:srgbClr val="18803B"/>
    <a:srgbClr val="EC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38B1855-1B75-4FBE-930C-398BA8C253C6}" styleName="主题样式 2 - 强调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1930" autoAdjust="0"/>
  </p:normalViewPr>
  <p:slideViewPr>
    <p:cSldViewPr snapToGrid="0" showGuides="1">
      <p:cViewPr varScale="1">
        <p:scale>
          <a:sx n="72" d="100"/>
          <a:sy n="72" d="100"/>
        </p:scale>
        <p:origin x="696" y="72"/>
      </p:cViewPr>
      <p:guideLst>
        <p:guide orient="horz" pos="760"/>
        <p:guide orient="horz" pos="668"/>
        <p:guide orient="horz" pos="3992"/>
        <p:guide pos="7253"/>
        <p:guide pos="357"/>
        <p:guide orient="horz" pos="770"/>
        <p:guide orient="horz" pos="3678"/>
        <p:guide pos="75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58" d="100"/>
        <a:sy n="58" d="100"/>
      </p:scale>
      <p:origin x="0" y="7614"/>
    </p:cViewPr>
  </p:sorterViewPr>
  <p:notesViewPr>
    <p:cSldViewPr snapToGrid="0" showGuides="1">
      <p:cViewPr varScale="1">
        <p:scale>
          <a:sx n="64" d="100"/>
          <a:sy n="64" d="100"/>
        </p:scale>
        <p:origin x="-277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D7AFDBD2-14B2-407E-9579-856098389AE8}" type="datetimeFigureOut">
              <a:rPr lang="zh-CN" altLang="en-US"/>
              <a:pPr>
                <a:defRPr/>
              </a:pPr>
              <a:t>2018/11/3</a:t>
            </a:fld>
            <a:endParaRPr lang="en-US" altLang="zh-CN"/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27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94D88BE0-6E7C-4D8E-90AA-6F94E9E74BC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9601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1075D-70FC-4CD8-939C-9B4836EE289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7000" y="744538"/>
            <a:ext cx="65436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45424-9522-4F47-961C-3646130454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670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5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2582" algn="l" defTabSz="905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5161" algn="l" defTabSz="905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7741" algn="l" defTabSz="905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0321" algn="l" defTabSz="905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2902" algn="l" defTabSz="905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5482" algn="l" defTabSz="905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68062" algn="l" defTabSz="905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0641" algn="l" defTabSz="905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7000" y="744538"/>
            <a:ext cx="654367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CN"/>
          </a:p>
        </p:txBody>
      </p:sp>
      <p:sp>
        <p:nvSpPr>
          <p:cNvPr id="27652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9643338-96D9-4533-A914-E15471D657CB}" type="slidenum">
              <a:rPr altLang="zh-CN" sz="1200" kern="120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altLang="zh-CN" sz="1200" kern="120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5424-9522-4F47-961C-36461304544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60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7000" y="744538"/>
            <a:ext cx="654367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CN"/>
          </a:p>
        </p:txBody>
      </p:sp>
      <p:sp>
        <p:nvSpPr>
          <p:cNvPr id="27652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9643338-96D9-4533-A914-E15471D657CB}" type="slidenum">
              <a:rPr altLang="zh-CN" sz="1200" kern="120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altLang="zh-CN" sz="1200" kern="120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7000" y="744538"/>
            <a:ext cx="654367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CN" dirty="0"/>
          </a:p>
        </p:txBody>
      </p:sp>
      <p:sp>
        <p:nvSpPr>
          <p:cNvPr id="27652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9643338-96D9-4533-A914-E15471D657CB}" type="slidenum">
              <a:rPr altLang="zh-CN" sz="1200" kern="120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altLang="zh-CN" sz="1200" kern="120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5424-9522-4F47-961C-36461304544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629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5424-9522-4F47-961C-36461304544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017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5424-9522-4F47-961C-36461304544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998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5424-9522-4F47-961C-36461304544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71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5424-9522-4F47-961C-36461304544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9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5424-9522-4F47-961C-36461304544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66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4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09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266" y="272356"/>
            <a:ext cx="3956245" cy="1159090"/>
          </a:xfrm>
          <a:prstGeom prst="rect">
            <a:avLst/>
          </a:prstGeom>
        </p:spPr>
        <p:txBody>
          <a:bodyPr lIns="120737" tIns="60369" rIns="120737" bIns="60369" anchor="b"/>
          <a:lstStyle>
            <a:lvl1pPr algn="l">
              <a:defRPr sz="26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1563" y="272356"/>
            <a:ext cx="6722484" cy="5837681"/>
          </a:xfrm>
          <a:prstGeom prst="rect">
            <a:avLst/>
          </a:prstGeom>
        </p:spPr>
        <p:txBody>
          <a:bodyPr lIns="120737" tIns="60369" rIns="120737" bIns="60369"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266" y="1431446"/>
            <a:ext cx="3956245" cy="4678590"/>
          </a:xfrm>
          <a:prstGeom prst="rect">
            <a:avLst/>
          </a:prstGeom>
        </p:spPr>
        <p:txBody>
          <a:bodyPr lIns="120737" tIns="60369" rIns="120737" bIns="60369"/>
          <a:lstStyle>
            <a:lvl1pPr marL="0" indent="0">
              <a:buNone/>
              <a:defRPr sz="1800"/>
            </a:lvl1pPr>
            <a:lvl2pPr marL="603687" indent="0">
              <a:buNone/>
              <a:defRPr sz="1600"/>
            </a:lvl2pPr>
            <a:lvl3pPr marL="1207374" indent="0">
              <a:buNone/>
              <a:defRPr sz="1300"/>
            </a:lvl3pPr>
            <a:lvl4pPr marL="1811061" indent="0">
              <a:buNone/>
              <a:defRPr sz="1200"/>
            </a:lvl4pPr>
            <a:lvl5pPr marL="2414748" indent="0">
              <a:buNone/>
              <a:defRPr sz="1200"/>
            </a:lvl5pPr>
            <a:lvl6pPr marL="3018434" indent="0">
              <a:buNone/>
              <a:defRPr sz="1200"/>
            </a:lvl6pPr>
            <a:lvl7pPr marL="3622121" indent="0">
              <a:buNone/>
              <a:defRPr sz="1200"/>
            </a:lvl7pPr>
            <a:lvl8pPr marL="4225808" indent="0">
              <a:buNone/>
              <a:defRPr sz="1200"/>
            </a:lvl8pPr>
            <a:lvl9pPr marL="482949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45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7045" y="4788377"/>
            <a:ext cx="7215188" cy="565822"/>
          </a:xfrm>
          <a:prstGeom prst="rect">
            <a:avLst/>
          </a:prstGeom>
        </p:spPr>
        <p:txBody>
          <a:bodyPr lIns="120737" tIns="60369" rIns="120737" bIns="60369" anchor="b"/>
          <a:lstStyle>
            <a:lvl1pPr algn="l">
              <a:defRPr sz="26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7045" y="612270"/>
            <a:ext cx="7215188" cy="4104323"/>
          </a:xfrm>
          <a:prstGeom prst="rect">
            <a:avLst/>
          </a:prstGeom>
        </p:spPr>
        <p:txBody>
          <a:bodyPr lIns="120737" tIns="60369" rIns="120737" bIns="60369"/>
          <a:lstStyle>
            <a:lvl1pPr marL="0" indent="0">
              <a:buNone/>
              <a:defRPr sz="4200"/>
            </a:lvl1pPr>
            <a:lvl2pPr marL="603687" indent="0">
              <a:buNone/>
              <a:defRPr sz="3700"/>
            </a:lvl2pPr>
            <a:lvl3pPr marL="1207374" indent="0">
              <a:buNone/>
              <a:defRPr sz="3200"/>
            </a:lvl3pPr>
            <a:lvl4pPr marL="1811061" indent="0">
              <a:buNone/>
              <a:defRPr sz="2600"/>
            </a:lvl4pPr>
            <a:lvl5pPr marL="2414748" indent="0">
              <a:buNone/>
              <a:defRPr sz="2600"/>
            </a:lvl5pPr>
            <a:lvl6pPr marL="3018434" indent="0">
              <a:buNone/>
              <a:defRPr sz="2600"/>
            </a:lvl6pPr>
            <a:lvl7pPr marL="3622121" indent="0">
              <a:buNone/>
              <a:defRPr sz="2600"/>
            </a:lvl7pPr>
            <a:lvl8pPr marL="4225808" indent="0">
              <a:buNone/>
              <a:defRPr sz="2600"/>
            </a:lvl8pPr>
            <a:lvl9pPr marL="4829495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7045" y="5354199"/>
            <a:ext cx="7215188" cy="802285"/>
          </a:xfrm>
          <a:prstGeom prst="rect">
            <a:avLst/>
          </a:prstGeom>
        </p:spPr>
        <p:txBody>
          <a:bodyPr lIns="120737" tIns="60369" rIns="120737" bIns="60369"/>
          <a:lstStyle>
            <a:lvl1pPr marL="0" indent="0">
              <a:buNone/>
              <a:defRPr sz="1800"/>
            </a:lvl1pPr>
            <a:lvl2pPr marL="603687" indent="0">
              <a:buNone/>
              <a:defRPr sz="1600"/>
            </a:lvl2pPr>
            <a:lvl3pPr marL="1207374" indent="0">
              <a:buNone/>
              <a:defRPr sz="1300"/>
            </a:lvl3pPr>
            <a:lvl4pPr marL="1811061" indent="0">
              <a:buNone/>
              <a:defRPr sz="1200"/>
            </a:lvl4pPr>
            <a:lvl5pPr marL="2414748" indent="0">
              <a:buNone/>
              <a:defRPr sz="1200"/>
            </a:lvl5pPr>
            <a:lvl6pPr marL="3018434" indent="0">
              <a:buNone/>
              <a:defRPr sz="1200"/>
            </a:lvl6pPr>
            <a:lvl7pPr marL="3622121" indent="0">
              <a:buNone/>
              <a:defRPr sz="1200"/>
            </a:lvl7pPr>
            <a:lvl8pPr marL="4225808" indent="0">
              <a:buNone/>
              <a:defRPr sz="1200"/>
            </a:lvl8pPr>
            <a:lvl9pPr marL="482949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681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266" y="274466"/>
            <a:ext cx="10822782" cy="1140090"/>
          </a:xfrm>
          <a:prstGeom prst="rect">
            <a:avLst/>
          </a:prstGeom>
        </p:spPr>
        <p:txBody>
          <a:bodyPr lIns="120737" tIns="60369" rIns="120737" bIns="6036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266" y="1596126"/>
            <a:ext cx="10822782" cy="4513911"/>
          </a:xfrm>
          <a:prstGeom prst="rect">
            <a:avLst/>
          </a:prstGeom>
        </p:spPr>
        <p:txBody>
          <a:bodyPr vert="eaVert" lIns="120737" tIns="60369" rIns="120737" bIns="6036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62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18352" y="274466"/>
            <a:ext cx="2705695" cy="5835570"/>
          </a:xfrm>
          <a:prstGeom prst="rect">
            <a:avLst/>
          </a:prstGeom>
        </p:spPr>
        <p:txBody>
          <a:bodyPr vert="eaVert" lIns="120737" tIns="60369" rIns="120737" bIns="6036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266" y="274466"/>
            <a:ext cx="7916664" cy="5835570"/>
          </a:xfrm>
          <a:prstGeom prst="rect">
            <a:avLst/>
          </a:prstGeom>
        </p:spPr>
        <p:txBody>
          <a:bodyPr vert="eaVert" lIns="120737" tIns="60369" rIns="120737" bIns="6036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28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1900" y="2125014"/>
            <a:ext cx="10221516" cy="1466282"/>
          </a:xfrm>
          <a:prstGeom prst="rect">
            <a:avLst/>
          </a:prstGeom>
        </p:spPr>
        <p:txBody>
          <a:bodyPr lIns="120669" tIns="60337" rIns="120669" bIns="6033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3797" y="3876305"/>
            <a:ext cx="8417719" cy="1748137"/>
          </a:xfrm>
          <a:prstGeom prst="rect">
            <a:avLst/>
          </a:prstGeom>
        </p:spPr>
        <p:txBody>
          <a:bodyPr lIns="120669" tIns="60337" rIns="120669" bIns="6033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1267" y="6340175"/>
            <a:ext cx="2805906" cy="364196"/>
          </a:xfrm>
          <a:prstGeom prst="rect">
            <a:avLst/>
          </a:prstGeom>
        </p:spPr>
        <p:txBody>
          <a:bodyPr lIns="120669" tIns="60337" rIns="120669" bIns="60337"/>
          <a:lstStyle>
            <a:lvl1pPr algn="l" defTabSz="911533" rtl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0820CF-B880-4189-942D-D702A7CBA730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2018/11/3</a:t>
            </a:fld>
            <a:endParaRPr lang="zh-CN" alt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08652" y="6340175"/>
            <a:ext cx="3808016" cy="364196"/>
          </a:xfrm>
          <a:prstGeom prst="rect">
            <a:avLst/>
          </a:prstGeom>
        </p:spPr>
        <p:txBody>
          <a:bodyPr lIns="120669" tIns="60337" rIns="120669" bIns="60337"/>
          <a:lstStyle>
            <a:lvl1pPr algn="ctr" defTabSz="911533" rtl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8144" y="6340175"/>
            <a:ext cx="2805906" cy="364196"/>
          </a:xfrm>
          <a:prstGeom prst="rect">
            <a:avLst/>
          </a:prstGeom>
        </p:spPr>
        <p:txBody>
          <a:bodyPr lIns="120669" tIns="60337" rIns="120669" bIns="60337"/>
          <a:lstStyle>
            <a:lvl1pPr algn="r" defTabSz="911533" rtl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913308-F349-4B6D-A68A-DD1791B4A57B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266" y="273939"/>
            <a:ext cx="10822782" cy="1140090"/>
          </a:xfrm>
          <a:prstGeom prst="rect">
            <a:avLst/>
          </a:prstGeom>
        </p:spPr>
        <p:txBody>
          <a:bodyPr lIns="90516" tIns="45258" rIns="90516" bIns="452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1266" y="1596127"/>
            <a:ext cx="10822782" cy="4514439"/>
          </a:xfrm>
          <a:prstGeom prst="rect">
            <a:avLst/>
          </a:prstGeom>
        </p:spPr>
        <p:txBody>
          <a:bodyPr lIns="90516" tIns="45258" rIns="90516" bIns="452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1267" y="6340167"/>
            <a:ext cx="2805906" cy="364196"/>
          </a:xfrm>
          <a:prstGeom prst="rect">
            <a:avLst/>
          </a:prstGeom>
        </p:spPr>
        <p:txBody>
          <a:bodyPr lIns="90516" tIns="45258" rIns="90516" bIns="45258"/>
          <a:lstStyle/>
          <a:p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/>
              <a:t>2018/11/3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4196"/>
          </a:xfrm>
          <a:prstGeom prst="rect">
            <a:avLst/>
          </a:prstGeom>
        </p:spPr>
        <p:txBody>
          <a:bodyPr lIns="90516" tIns="45258" rIns="90516" bIns="4525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4196"/>
          </a:xfrm>
          <a:prstGeom prst="rect">
            <a:avLst/>
          </a:prstGeom>
        </p:spPr>
        <p:txBody>
          <a:bodyPr lIns="90516" tIns="45258" rIns="90516" bIns="45258"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1899" y="2126058"/>
            <a:ext cx="10221516" cy="1465226"/>
          </a:xfrm>
          <a:prstGeom prst="rect">
            <a:avLst/>
          </a:prstGeom>
        </p:spPr>
        <p:txBody>
          <a:bodyPr lIns="120737" tIns="60369" rIns="120737" bIns="6036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3797" y="3876305"/>
            <a:ext cx="8417719" cy="1748137"/>
          </a:xfrm>
          <a:prstGeom prst="rect">
            <a:avLst/>
          </a:prstGeom>
        </p:spPr>
        <p:txBody>
          <a:bodyPr lIns="120737" tIns="60369" rIns="120737" bIns="6036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19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266" y="274466"/>
            <a:ext cx="10822782" cy="1140090"/>
          </a:xfrm>
          <a:prstGeom prst="rect">
            <a:avLst/>
          </a:prstGeom>
        </p:spPr>
        <p:txBody>
          <a:bodyPr lIns="120737" tIns="60369" rIns="120737" bIns="6036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1266" y="1596126"/>
            <a:ext cx="10822782" cy="4513911"/>
          </a:xfrm>
          <a:prstGeom prst="rect">
            <a:avLst/>
          </a:prstGeom>
        </p:spPr>
        <p:txBody>
          <a:bodyPr lIns="120737" tIns="60369" rIns="120737" bIns="6036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98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9917" y="4395679"/>
            <a:ext cx="10221516" cy="1359662"/>
          </a:xfrm>
          <a:prstGeom prst="rect">
            <a:avLst/>
          </a:prstGeom>
        </p:spPr>
        <p:txBody>
          <a:bodyPr lIns="120737" tIns="60369" rIns="120737" bIns="60369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9917" y="2898785"/>
            <a:ext cx="10221516" cy="1496895"/>
          </a:xfrm>
          <a:prstGeom prst="rect">
            <a:avLst/>
          </a:prstGeom>
        </p:spPr>
        <p:txBody>
          <a:bodyPr lIns="120737" tIns="60369" rIns="120737" bIns="60369"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36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737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10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147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184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221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258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294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35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266" y="274466"/>
            <a:ext cx="10822782" cy="1140090"/>
          </a:xfrm>
          <a:prstGeom prst="rect">
            <a:avLst/>
          </a:prstGeom>
        </p:spPr>
        <p:txBody>
          <a:bodyPr lIns="120737" tIns="60369" rIns="120737" bIns="6036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266" y="1596126"/>
            <a:ext cx="5311180" cy="4513911"/>
          </a:xfrm>
          <a:prstGeom prst="rect">
            <a:avLst/>
          </a:prstGeom>
        </p:spPr>
        <p:txBody>
          <a:bodyPr lIns="120737" tIns="60369" rIns="120737" bIns="60369"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12867" y="1596126"/>
            <a:ext cx="5311180" cy="4513911"/>
          </a:xfrm>
          <a:prstGeom prst="rect">
            <a:avLst/>
          </a:prstGeom>
        </p:spPr>
        <p:txBody>
          <a:bodyPr lIns="120737" tIns="60369" rIns="120737" bIns="60369"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92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266" y="274466"/>
            <a:ext cx="10822782" cy="1140090"/>
          </a:xfrm>
          <a:prstGeom prst="rect">
            <a:avLst/>
          </a:prstGeom>
        </p:spPr>
        <p:txBody>
          <a:bodyPr lIns="120737" tIns="60369" rIns="120737" bIns="60369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266" y="1530677"/>
            <a:ext cx="5313268" cy="639716"/>
          </a:xfrm>
          <a:prstGeom prst="rect">
            <a:avLst/>
          </a:prstGeom>
        </p:spPr>
        <p:txBody>
          <a:bodyPr lIns="120737" tIns="60369" rIns="120737" bIns="60369" anchor="b"/>
          <a:lstStyle>
            <a:lvl1pPr marL="0" indent="0">
              <a:buNone/>
              <a:defRPr sz="3200" b="1"/>
            </a:lvl1pPr>
            <a:lvl2pPr marL="603687" indent="0">
              <a:buNone/>
              <a:defRPr sz="2600" b="1"/>
            </a:lvl2pPr>
            <a:lvl3pPr marL="1207374" indent="0">
              <a:buNone/>
              <a:defRPr sz="2400" b="1"/>
            </a:lvl3pPr>
            <a:lvl4pPr marL="1811061" indent="0">
              <a:buNone/>
              <a:defRPr sz="2100" b="1"/>
            </a:lvl4pPr>
            <a:lvl5pPr marL="2414748" indent="0">
              <a:buNone/>
              <a:defRPr sz="2100" b="1"/>
            </a:lvl5pPr>
            <a:lvl6pPr marL="3018434" indent="0">
              <a:buNone/>
              <a:defRPr sz="2100" b="1"/>
            </a:lvl6pPr>
            <a:lvl7pPr marL="3622121" indent="0">
              <a:buNone/>
              <a:defRPr sz="2100" b="1"/>
            </a:lvl7pPr>
            <a:lvl8pPr marL="4225808" indent="0">
              <a:buNone/>
              <a:defRPr sz="2100" b="1"/>
            </a:lvl8pPr>
            <a:lvl9pPr marL="482949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266" y="2170394"/>
            <a:ext cx="5313268" cy="3939643"/>
          </a:xfrm>
          <a:prstGeom prst="rect">
            <a:avLst/>
          </a:prstGeom>
        </p:spPr>
        <p:txBody>
          <a:bodyPr lIns="120737" tIns="60369" rIns="120737" bIns="60369"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08693" y="1530677"/>
            <a:ext cx="5315355" cy="639716"/>
          </a:xfrm>
          <a:prstGeom prst="rect">
            <a:avLst/>
          </a:prstGeom>
        </p:spPr>
        <p:txBody>
          <a:bodyPr lIns="120737" tIns="60369" rIns="120737" bIns="60369" anchor="b"/>
          <a:lstStyle>
            <a:lvl1pPr marL="0" indent="0">
              <a:buNone/>
              <a:defRPr sz="3200" b="1"/>
            </a:lvl1pPr>
            <a:lvl2pPr marL="603687" indent="0">
              <a:buNone/>
              <a:defRPr sz="2600" b="1"/>
            </a:lvl2pPr>
            <a:lvl3pPr marL="1207374" indent="0">
              <a:buNone/>
              <a:defRPr sz="2400" b="1"/>
            </a:lvl3pPr>
            <a:lvl4pPr marL="1811061" indent="0">
              <a:buNone/>
              <a:defRPr sz="2100" b="1"/>
            </a:lvl4pPr>
            <a:lvl5pPr marL="2414748" indent="0">
              <a:buNone/>
              <a:defRPr sz="2100" b="1"/>
            </a:lvl5pPr>
            <a:lvl6pPr marL="3018434" indent="0">
              <a:buNone/>
              <a:defRPr sz="2100" b="1"/>
            </a:lvl6pPr>
            <a:lvl7pPr marL="3622121" indent="0">
              <a:buNone/>
              <a:defRPr sz="2100" b="1"/>
            </a:lvl7pPr>
            <a:lvl8pPr marL="4225808" indent="0">
              <a:buNone/>
              <a:defRPr sz="2100" b="1"/>
            </a:lvl8pPr>
            <a:lvl9pPr marL="482949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08693" y="2170394"/>
            <a:ext cx="5315355" cy="3939643"/>
          </a:xfrm>
          <a:prstGeom prst="rect">
            <a:avLst/>
          </a:prstGeom>
        </p:spPr>
        <p:txBody>
          <a:bodyPr lIns="120737" tIns="60369" rIns="120737" bIns="60369"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266" y="274466"/>
            <a:ext cx="10822782" cy="1140090"/>
          </a:xfrm>
          <a:prstGeom prst="rect">
            <a:avLst/>
          </a:prstGeom>
        </p:spPr>
        <p:txBody>
          <a:bodyPr lIns="120737" tIns="60369" rIns="120737" bIns="6036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1266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123D2EC8-AC4E-46BD-BF50-F7E1DF57096A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08649" y="6340167"/>
            <a:ext cx="380801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8141" y="6340167"/>
            <a:ext cx="2805906" cy="365250"/>
          </a:xfrm>
          <a:prstGeom prst="rect">
            <a:avLst/>
          </a:prstGeom>
        </p:spPr>
        <p:txBody>
          <a:bodyPr lIns="120737" tIns="60369" rIns="120737" bIns="60369"/>
          <a:lstStyle/>
          <a:p>
            <a:fld id="{66F33342-6A9F-40AA-B5AF-58E9078A5D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04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4025" r:id="rId2"/>
    <p:sldLayoutId id="2147484026" r:id="rId3"/>
  </p:sldLayoutIdLst>
  <p:transition advClick="0" advTm="8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5pPr>
      <a:lvl6pPr marL="452582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6pPr>
      <a:lvl7pPr marL="90516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7pPr>
      <a:lvl8pPr marL="135774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8pPr>
      <a:lvl9pPr marL="181032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9pPr>
    </p:titleStyle>
    <p:bodyStyle>
      <a:lvl1pPr marL="339435" indent="-339435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35443" indent="-2828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›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31451" indent="-226290" algn="l" rtl="0" eaLnBrk="0" fontAlgn="base" hangingPunct="0">
        <a:spcBef>
          <a:spcPct val="20000"/>
        </a:spcBef>
        <a:spcAft>
          <a:spcPct val="0"/>
        </a:spcAft>
        <a:buFont typeface="FrutigerNext LT Medium" pitchFamily="34" charset="0"/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84031" indent="-22629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2036611" indent="-2262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489192" indent="-2262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41772" indent="-2262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394352" indent="-2262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46933" indent="-2262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516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2582" algn="l" defTabSz="90516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5161" algn="l" defTabSz="90516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741" algn="l" defTabSz="90516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321" algn="l" defTabSz="90516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902" algn="l" defTabSz="90516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482" algn="l" defTabSz="90516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062" algn="l" defTabSz="90516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641" algn="l" defTabSz="90516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zhouch.KERUIGROUP\Desktop\未命名-1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9704" y="2"/>
            <a:ext cx="12025460" cy="6840537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767000" y="6494045"/>
            <a:ext cx="1618547" cy="32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lnSpc>
                <a:spcPct val="85000"/>
              </a:lnSpc>
            </a:pPr>
            <a:r>
              <a:rPr lang="de-DE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Next LT Bold" pitchFamily="34" charset="0"/>
                <a:ea typeface="ＭＳ Ｐゴシック" pitchFamily="34" charset="-128"/>
              </a:rPr>
              <a:t>Page </a:t>
            </a:r>
            <a:fld id="{D186A68E-6AAB-4CA5-B401-16AD87CA962D}" type="slidenum">
              <a:rPr lang="de-DE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FrutigerNext LT Bold" pitchFamily="34" charset="0"/>
                <a:ea typeface="ＭＳ Ｐゴシック" pitchFamily="34" charset="-128"/>
              </a:rPr>
              <a:pPr eaLnBrk="0" hangingPunct="0">
                <a:lnSpc>
                  <a:spcPct val="85000"/>
                </a:lnSpc>
              </a:pPr>
              <a:t>‹#›</a:t>
            </a:fld>
            <a:endParaRPr lang="en-GB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FrutigerNext LT Bold" pitchFamily="34" charset="0"/>
              <a:ea typeface="ＭＳ Ｐゴシック" pitchFamily="34" charset="-128"/>
            </a:endParaRPr>
          </a:p>
        </p:txBody>
      </p:sp>
      <p:pic>
        <p:nvPicPr>
          <p:cNvPr id="9" name="Picture 3" descr="C:\Users\zhouch.KERUIGROUP\Desktop\集团新标志(1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501565" y="6485658"/>
            <a:ext cx="920368" cy="176088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6512420"/>
            <a:ext cx="1800000" cy="13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80" y="88199"/>
            <a:ext cx="2448000" cy="11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90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ctr" defTabSz="1207374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765" indent="-452765" algn="l" defTabSz="1207374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0991" indent="-377304" algn="l" defTabSz="120737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217" indent="-301843" algn="l" defTabSz="1207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2904" indent="-301843" algn="l" defTabSz="1207374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16591" indent="-301843" algn="l" defTabSz="1207374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20278" indent="-301843" algn="l" defTabSz="12073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23965" indent="-301843" algn="l" defTabSz="12073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7652" indent="-301843" algn="l" defTabSz="12073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31338" indent="-301843" algn="l" defTabSz="12073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73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687" algn="l" defTabSz="12073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374" algn="l" defTabSz="12073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061" algn="l" defTabSz="12073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4748" algn="l" defTabSz="12073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434" algn="l" defTabSz="12073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2121" algn="l" defTabSz="12073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5808" algn="l" defTabSz="12073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9495" algn="l" defTabSz="12073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jpe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emf"/><Relationship Id="rId11" Type="http://schemas.microsoft.com/office/2007/relationships/hdphoto" Target="../media/hdphoto1.wdp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矩形 1032"/>
          <p:cNvSpPr/>
          <p:nvPr/>
        </p:nvSpPr>
        <p:spPr>
          <a:xfrm>
            <a:off x="1850803" y="1492027"/>
            <a:ext cx="6620097" cy="3651045"/>
          </a:xfrm>
          <a:prstGeom prst="rect">
            <a:avLst/>
          </a:prstGeom>
          <a:solidFill>
            <a:srgbClr val="004098"/>
          </a:solidFill>
          <a:ln w="127000" cap="flat" cmpd="thickThin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737" tIns="60369" rIns="120737" bIns="60369"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43" name="矩形 1042"/>
          <p:cNvSpPr/>
          <p:nvPr/>
        </p:nvSpPr>
        <p:spPr>
          <a:xfrm>
            <a:off x="6175054" y="2794001"/>
            <a:ext cx="4597177" cy="1200248"/>
          </a:xfrm>
          <a:prstGeom prst="rect">
            <a:avLst/>
          </a:prstGeom>
          <a:solidFill>
            <a:srgbClr val="004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737" tIns="60369" rIns="120737" bIns="60369"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00" y="3021299"/>
            <a:ext cx="3405201" cy="64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2095500" y="1658938"/>
            <a:ext cx="4535488" cy="3295650"/>
            <a:chOff x="1216" y="1045"/>
            <a:chExt cx="2857" cy="2076"/>
          </a:xfrm>
          <a:solidFill>
            <a:srgbClr val="0077D0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27" y="1063"/>
              <a:ext cx="835" cy="709"/>
            </a:xfrm>
            <a:custGeom>
              <a:avLst/>
              <a:gdLst>
                <a:gd name="T0" fmla="*/ 0 w 472"/>
                <a:gd name="T1" fmla="*/ 0 h 401"/>
                <a:gd name="T2" fmla="*/ 156 w 472"/>
                <a:gd name="T3" fmla="*/ 0 h 401"/>
                <a:gd name="T4" fmla="*/ 226 w 472"/>
                <a:gd name="T5" fmla="*/ 241 h 401"/>
                <a:gd name="T6" fmla="*/ 233 w 472"/>
                <a:gd name="T7" fmla="*/ 273 h 401"/>
                <a:gd name="T8" fmla="*/ 237 w 472"/>
                <a:gd name="T9" fmla="*/ 312 h 401"/>
                <a:gd name="T10" fmla="*/ 242 w 472"/>
                <a:gd name="T11" fmla="*/ 271 h 401"/>
                <a:gd name="T12" fmla="*/ 248 w 472"/>
                <a:gd name="T13" fmla="*/ 239 h 401"/>
                <a:gd name="T14" fmla="*/ 318 w 472"/>
                <a:gd name="T15" fmla="*/ 0 h 401"/>
                <a:gd name="T16" fmla="*/ 472 w 472"/>
                <a:gd name="T17" fmla="*/ 0 h 401"/>
                <a:gd name="T18" fmla="*/ 472 w 472"/>
                <a:gd name="T19" fmla="*/ 401 h 401"/>
                <a:gd name="T20" fmla="*/ 376 w 472"/>
                <a:gd name="T21" fmla="*/ 401 h 401"/>
                <a:gd name="T22" fmla="*/ 376 w 472"/>
                <a:gd name="T23" fmla="*/ 132 h 401"/>
                <a:gd name="T24" fmla="*/ 377 w 472"/>
                <a:gd name="T25" fmla="*/ 92 h 401"/>
                <a:gd name="T26" fmla="*/ 380 w 472"/>
                <a:gd name="T27" fmla="*/ 48 h 401"/>
                <a:gd name="T28" fmla="*/ 372 w 472"/>
                <a:gd name="T29" fmla="*/ 83 h 401"/>
                <a:gd name="T30" fmla="*/ 364 w 472"/>
                <a:gd name="T31" fmla="*/ 114 h 401"/>
                <a:gd name="T32" fmla="*/ 277 w 472"/>
                <a:gd name="T33" fmla="*/ 401 h 401"/>
                <a:gd name="T34" fmla="*/ 186 w 472"/>
                <a:gd name="T35" fmla="*/ 401 h 401"/>
                <a:gd name="T36" fmla="*/ 101 w 472"/>
                <a:gd name="T37" fmla="*/ 119 h 401"/>
                <a:gd name="T38" fmla="*/ 93 w 472"/>
                <a:gd name="T39" fmla="*/ 86 h 401"/>
                <a:gd name="T40" fmla="*/ 86 w 472"/>
                <a:gd name="T41" fmla="*/ 48 h 401"/>
                <a:gd name="T42" fmla="*/ 89 w 472"/>
                <a:gd name="T43" fmla="*/ 99 h 401"/>
                <a:gd name="T44" fmla="*/ 90 w 472"/>
                <a:gd name="T45" fmla="*/ 134 h 401"/>
                <a:gd name="T46" fmla="*/ 90 w 472"/>
                <a:gd name="T47" fmla="*/ 401 h 401"/>
                <a:gd name="T48" fmla="*/ 0 w 472"/>
                <a:gd name="T49" fmla="*/ 401 h 401"/>
                <a:gd name="T50" fmla="*/ 0 w 472"/>
                <a:gd name="T51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2" h="401">
                  <a:moveTo>
                    <a:pt x="0" y="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226" y="241"/>
                    <a:pt x="226" y="241"/>
                    <a:pt x="226" y="241"/>
                  </a:cubicBezTo>
                  <a:cubicBezTo>
                    <a:pt x="229" y="251"/>
                    <a:pt x="231" y="261"/>
                    <a:pt x="233" y="273"/>
                  </a:cubicBezTo>
                  <a:cubicBezTo>
                    <a:pt x="235" y="285"/>
                    <a:pt x="236" y="298"/>
                    <a:pt x="237" y="312"/>
                  </a:cubicBezTo>
                  <a:cubicBezTo>
                    <a:pt x="238" y="297"/>
                    <a:pt x="240" y="283"/>
                    <a:pt x="242" y="271"/>
                  </a:cubicBezTo>
                  <a:cubicBezTo>
                    <a:pt x="244" y="258"/>
                    <a:pt x="246" y="248"/>
                    <a:pt x="248" y="239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472" y="0"/>
                    <a:pt x="472" y="0"/>
                    <a:pt x="472" y="0"/>
                  </a:cubicBezTo>
                  <a:cubicBezTo>
                    <a:pt x="472" y="401"/>
                    <a:pt x="472" y="401"/>
                    <a:pt x="472" y="401"/>
                  </a:cubicBezTo>
                  <a:cubicBezTo>
                    <a:pt x="376" y="401"/>
                    <a:pt x="376" y="401"/>
                    <a:pt x="376" y="401"/>
                  </a:cubicBezTo>
                  <a:cubicBezTo>
                    <a:pt x="376" y="132"/>
                    <a:pt x="376" y="132"/>
                    <a:pt x="376" y="132"/>
                  </a:cubicBezTo>
                  <a:cubicBezTo>
                    <a:pt x="376" y="119"/>
                    <a:pt x="376" y="106"/>
                    <a:pt x="377" y="92"/>
                  </a:cubicBezTo>
                  <a:cubicBezTo>
                    <a:pt x="378" y="78"/>
                    <a:pt x="379" y="64"/>
                    <a:pt x="380" y="48"/>
                  </a:cubicBezTo>
                  <a:cubicBezTo>
                    <a:pt x="378" y="60"/>
                    <a:pt x="375" y="72"/>
                    <a:pt x="372" y="83"/>
                  </a:cubicBezTo>
                  <a:cubicBezTo>
                    <a:pt x="370" y="94"/>
                    <a:pt x="367" y="104"/>
                    <a:pt x="364" y="114"/>
                  </a:cubicBezTo>
                  <a:cubicBezTo>
                    <a:pt x="277" y="401"/>
                    <a:pt x="277" y="401"/>
                    <a:pt x="277" y="401"/>
                  </a:cubicBezTo>
                  <a:cubicBezTo>
                    <a:pt x="186" y="401"/>
                    <a:pt x="186" y="401"/>
                    <a:pt x="186" y="401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99" y="109"/>
                    <a:pt x="96" y="98"/>
                    <a:pt x="93" y="86"/>
                  </a:cubicBezTo>
                  <a:cubicBezTo>
                    <a:pt x="90" y="74"/>
                    <a:pt x="88" y="61"/>
                    <a:pt x="86" y="48"/>
                  </a:cubicBezTo>
                  <a:cubicBezTo>
                    <a:pt x="87" y="67"/>
                    <a:pt x="88" y="84"/>
                    <a:pt x="89" y="99"/>
                  </a:cubicBezTo>
                  <a:cubicBezTo>
                    <a:pt x="89" y="114"/>
                    <a:pt x="90" y="126"/>
                    <a:pt x="90" y="134"/>
                  </a:cubicBezTo>
                  <a:cubicBezTo>
                    <a:pt x="90" y="401"/>
                    <a:pt x="90" y="401"/>
                    <a:pt x="90" y="401"/>
                  </a:cubicBezTo>
                  <a:cubicBezTo>
                    <a:pt x="0" y="401"/>
                    <a:pt x="0" y="401"/>
                    <a:pt x="0" y="40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2166" y="1045"/>
              <a:ext cx="672" cy="743"/>
            </a:xfrm>
            <a:custGeom>
              <a:avLst/>
              <a:gdLst>
                <a:gd name="T0" fmla="*/ 191 w 380"/>
                <a:gd name="T1" fmla="*/ 0 h 420"/>
                <a:gd name="T2" fmla="*/ 330 w 380"/>
                <a:gd name="T3" fmla="*/ 56 h 420"/>
                <a:gd name="T4" fmla="*/ 380 w 380"/>
                <a:gd name="T5" fmla="*/ 210 h 420"/>
                <a:gd name="T6" fmla="*/ 330 w 380"/>
                <a:gd name="T7" fmla="*/ 365 h 420"/>
                <a:gd name="T8" fmla="*/ 191 w 380"/>
                <a:gd name="T9" fmla="*/ 420 h 420"/>
                <a:gd name="T10" fmla="*/ 51 w 380"/>
                <a:gd name="T11" fmla="*/ 365 h 420"/>
                <a:gd name="T12" fmla="*/ 0 w 380"/>
                <a:gd name="T13" fmla="*/ 210 h 420"/>
                <a:gd name="T14" fmla="*/ 51 w 380"/>
                <a:gd name="T15" fmla="*/ 56 h 420"/>
                <a:gd name="T16" fmla="*/ 191 w 380"/>
                <a:gd name="T17" fmla="*/ 0 h 420"/>
                <a:gd name="T18" fmla="*/ 191 w 380"/>
                <a:gd name="T19" fmla="*/ 78 h 420"/>
                <a:gd name="T20" fmla="*/ 127 w 380"/>
                <a:gd name="T21" fmla="*/ 114 h 420"/>
                <a:gd name="T22" fmla="*/ 103 w 380"/>
                <a:gd name="T23" fmla="*/ 209 h 420"/>
                <a:gd name="T24" fmla="*/ 127 w 380"/>
                <a:gd name="T25" fmla="*/ 305 h 420"/>
                <a:gd name="T26" fmla="*/ 191 w 380"/>
                <a:gd name="T27" fmla="*/ 341 h 420"/>
                <a:gd name="T28" fmla="*/ 254 w 380"/>
                <a:gd name="T29" fmla="*/ 305 h 420"/>
                <a:gd name="T30" fmla="*/ 278 w 380"/>
                <a:gd name="T31" fmla="*/ 209 h 420"/>
                <a:gd name="T32" fmla="*/ 254 w 380"/>
                <a:gd name="T33" fmla="*/ 114 h 420"/>
                <a:gd name="T34" fmla="*/ 191 w 380"/>
                <a:gd name="T35" fmla="*/ 78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0" h="420">
                  <a:moveTo>
                    <a:pt x="191" y="0"/>
                  </a:moveTo>
                  <a:cubicBezTo>
                    <a:pt x="250" y="0"/>
                    <a:pt x="297" y="19"/>
                    <a:pt x="330" y="56"/>
                  </a:cubicBezTo>
                  <a:cubicBezTo>
                    <a:pt x="364" y="93"/>
                    <a:pt x="380" y="145"/>
                    <a:pt x="380" y="210"/>
                  </a:cubicBezTo>
                  <a:cubicBezTo>
                    <a:pt x="380" y="276"/>
                    <a:pt x="364" y="328"/>
                    <a:pt x="330" y="365"/>
                  </a:cubicBezTo>
                  <a:cubicBezTo>
                    <a:pt x="297" y="402"/>
                    <a:pt x="250" y="420"/>
                    <a:pt x="191" y="420"/>
                  </a:cubicBezTo>
                  <a:cubicBezTo>
                    <a:pt x="131" y="420"/>
                    <a:pt x="84" y="402"/>
                    <a:pt x="51" y="365"/>
                  </a:cubicBezTo>
                  <a:cubicBezTo>
                    <a:pt x="17" y="328"/>
                    <a:pt x="0" y="276"/>
                    <a:pt x="0" y="210"/>
                  </a:cubicBezTo>
                  <a:cubicBezTo>
                    <a:pt x="0" y="145"/>
                    <a:pt x="17" y="93"/>
                    <a:pt x="51" y="56"/>
                  </a:cubicBezTo>
                  <a:cubicBezTo>
                    <a:pt x="84" y="19"/>
                    <a:pt x="131" y="0"/>
                    <a:pt x="191" y="0"/>
                  </a:cubicBezTo>
                  <a:close/>
                  <a:moveTo>
                    <a:pt x="191" y="78"/>
                  </a:moveTo>
                  <a:cubicBezTo>
                    <a:pt x="164" y="78"/>
                    <a:pt x="143" y="90"/>
                    <a:pt x="127" y="114"/>
                  </a:cubicBezTo>
                  <a:cubicBezTo>
                    <a:pt x="111" y="138"/>
                    <a:pt x="103" y="169"/>
                    <a:pt x="103" y="209"/>
                  </a:cubicBezTo>
                  <a:cubicBezTo>
                    <a:pt x="103" y="249"/>
                    <a:pt x="111" y="281"/>
                    <a:pt x="127" y="305"/>
                  </a:cubicBezTo>
                  <a:cubicBezTo>
                    <a:pt x="143" y="329"/>
                    <a:pt x="164" y="341"/>
                    <a:pt x="191" y="341"/>
                  </a:cubicBezTo>
                  <a:cubicBezTo>
                    <a:pt x="217" y="341"/>
                    <a:pt x="238" y="329"/>
                    <a:pt x="254" y="305"/>
                  </a:cubicBezTo>
                  <a:cubicBezTo>
                    <a:pt x="270" y="282"/>
                    <a:pt x="278" y="250"/>
                    <a:pt x="278" y="209"/>
                  </a:cubicBezTo>
                  <a:cubicBezTo>
                    <a:pt x="278" y="170"/>
                    <a:pt x="270" y="138"/>
                    <a:pt x="254" y="114"/>
                  </a:cubicBezTo>
                  <a:cubicBezTo>
                    <a:pt x="238" y="90"/>
                    <a:pt x="217" y="78"/>
                    <a:pt x="191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2945" y="1063"/>
              <a:ext cx="567" cy="709"/>
            </a:xfrm>
            <a:custGeom>
              <a:avLst/>
              <a:gdLst>
                <a:gd name="T0" fmla="*/ 0 w 321"/>
                <a:gd name="T1" fmla="*/ 0 h 401"/>
                <a:gd name="T2" fmla="*/ 153 w 321"/>
                <a:gd name="T3" fmla="*/ 0 h 401"/>
                <a:gd name="T4" fmla="*/ 265 w 321"/>
                <a:gd name="T5" fmla="*/ 26 h 401"/>
                <a:gd name="T6" fmla="*/ 302 w 321"/>
                <a:gd name="T7" fmla="*/ 105 h 401"/>
                <a:gd name="T8" fmla="*/ 283 w 321"/>
                <a:gd name="T9" fmla="*/ 169 h 401"/>
                <a:gd name="T10" fmla="*/ 227 w 321"/>
                <a:gd name="T11" fmla="*/ 202 h 401"/>
                <a:gd name="T12" fmla="*/ 275 w 321"/>
                <a:gd name="T13" fmla="*/ 268 h 401"/>
                <a:gd name="T14" fmla="*/ 275 w 321"/>
                <a:gd name="T15" fmla="*/ 268 h 401"/>
                <a:gd name="T16" fmla="*/ 321 w 321"/>
                <a:gd name="T17" fmla="*/ 401 h 401"/>
                <a:gd name="T18" fmla="*/ 215 w 321"/>
                <a:gd name="T19" fmla="*/ 401 h 401"/>
                <a:gd name="T20" fmla="*/ 181 w 321"/>
                <a:gd name="T21" fmla="*/ 291 h 401"/>
                <a:gd name="T22" fmla="*/ 159 w 321"/>
                <a:gd name="T23" fmla="*/ 255 h 401"/>
                <a:gd name="T24" fmla="*/ 115 w 321"/>
                <a:gd name="T25" fmla="*/ 244 h 401"/>
                <a:gd name="T26" fmla="*/ 100 w 321"/>
                <a:gd name="T27" fmla="*/ 244 h 401"/>
                <a:gd name="T28" fmla="*/ 100 w 321"/>
                <a:gd name="T29" fmla="*/ 401 h 401"/>
                <a:gd name="T30" fmla="*/ 0 w 321"/>
                <a:gd name="T31" fmla="*/ 401 h 401"/>
                <a:gd name="T32" fmla="*/ 0 w 321"/>
                <a:gd name="T33" fmla="*/ 0 h 401"/>
                <a:gd name="T34" fmla="*/ 100 w 321"/>
                <a:gd name="T35" fmla="*/ 71 h 401"/>
                <a:gd name="T36" fmla="*/ 100 w 321"/>
                <a:gd name="T37" fmla="*/ 173 h 401"/>
                <a:gd name="T38" fmla="*/ 136 w 321"/>
                <a:gd name="T39" fmla="*/ 173 h 401"/>
                <a:gd name="T40" fmla="*/ 186 w 321"/>
                <a:gd name="T41" fmla="*/ 161 h 401"/>
                <a:gd name="T42" fmla="*/ 203 w 321"/>
                <a:gd name="T43" fmla="*/ 123 h 401"/>
                <a:gd name="T44" fmla="*/ 184 w 321"/>
                <a:gd name="T45" fmla="*/ 83 h 401"/>
                <a:gd name="T46" fmla="*/ 126 w 321"/>
                <a:gd name="T47" fmla="*/ 71 h 401"/>
                <a:gd name="T48" fmla="*/ 100 w 321"/>
                <a:gd name="T49" fmla="*/ 7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401">
                  <a:moveTo>
                    <a:pt x="0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203" y="0"/>
                    <a:pt x="241" y="9"/>
                    <a:pt x="265" y="26"/>
                  </a:cubicBezTo>
                  <a:cubicBezTo>
                    <a:pt x="290" y="43"/>
                    <a:pt x="302" y="69"/>
                    <a:pt x="302" y="105"/>
                  </a:cubicBezTo>
                  <a:cubicBezTo>
                    <a:pt x="302" y="130"/>
                    <a:pt x="296" y="152"/>
                    <a:pt x="283" y="169"/>
                  </a:cubicBezTo>
                  <a:cubicBezTo>
                    <a:pt x="270" y="185"/>
                    <a:pt x="251" y="196"/>
                    <a:pt x="227" y="202"/>
                  </a:cubicBezTo>
                  <a:cubicBezTo>
                    <a:pt x="247" y="210"/>
                    <a:pt x="263" y="232"/>
                    <a:pt x="275" y="268"/>
                  </a:cubicBezTo>
                  <a:cubicBezTo>
                    <a:pt x="275" y="268"/>
                    <a:pt x="275" y="268"/>
                    <a:pt x="275" y="268"/>
                  </a:cubicBezTo>
                  <a:cubicBezTo>
                    <a:pt x="321" y="401"/>
                    <a:pt x="321" y="401"/>
                    <a:pt x="321" y="401"/>
                  </a:cubicBezTo>
                  <a:cubicBezTo>
                    <a:pt x="215" y="401"/>
                    <a:pt x="215" y="401"/>
                    <a:pt x="215" y="401"/>
                  </a:cubicBezTo>
                  <a:cubicBezTo>
                    <a:pt x="181" y="291"/>
                    <a:pt x="181" y="291"/>
                    <a:pt x="181" y="291"/>
                  </a:cubicBezTo>
                  <a:cubicBezTo>
                    <a:pt x="176" y="274"/>
                    <a:pt x="168" y="261"/>
                    <a:pt x="159" y="255"/>
                  </a:cubicBezTo>
                  <a:cubicBezTo>
                    <a:pt x="150" y="248"/>
                    <a:pt x="135" y="244"/>
                    <a:pt x="115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0" y="401"/>
                    <a:pt x="100" y="401"/>
                    <a:pt x="100" y="401"/>
                  </a:cubicBezTo>
                  <a:cubicBezTo>
                    <a:pt x="0" y="401"/>
                    <a:pt x="0" y="401"/>
                    <a:pt x="0" y="401"/>
                  </a:cubicBezTo>
                  <a:lnTo>
                    <a:pt x="0" y="0"/>
                  </a:lnTo>
                  <a:close/>
                  <a:moveTo>
                    <a:pt x="100" y="71"/>
                  </a:moveTo>
                  <a:cubicBezTo>
                    <a:pt x="100" y="173"/>
                    <a:pt x="100" y="173"/>
                    <a:pt x="100" y="173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58" y="173"/>
                    <a:pt x="175" y="169"/>
                    <a:pt x="186" y="161"/>
                  </a:cubicBezTo>
                  <a:cubicBezTo>
                    <a:pt x="197" y="152"/>
                    <a:pt x="203" y="140"/>
                    <a:pt x="203" y="123"/>
                  </a:cubicBezTo>
                  <a:cubicBezTo>
                    <a:pt x="203" y="105"/>
                    <a:pt x="196" y="92"/>
                    <a:pt x="184" y="83"/>
                  </a:cubicBezTo>
                  <a:cubicBezTo>
                    <a:pt x="172" y="75"/>
                    <a:pt x="152" y="71"/>
                    <a:pt x="126" y="71"/>
                  </a:cubicBezTo>
                  <a:lnTo>
                    <a:pt x="10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3587" y="1063"/>
              <a:ext cx="481" cy="709"/>
            </a:xfrm>
            <a:custGeom>
              <a:avLst/>
              <a:gdLst>
                <a:gd name="T0" fmla="*/ 0 w 481"/>
                <a:gd name="T1" fmla="*/ 0 h 709"/>
                <a:gd name="T2" fmla="*/ 470 w 481"/>
                <a:gd name="T3" fmla="*/ 0 h 709"/>
                <a:gd name="T4" fmla="*/ 470 w 481"/>
                <a:gd name="T5" fmla="*/ 133 h 709"/>
                <a:gd name="T6" fmla="*/ 180 w 481"/>
                <a:gd name="T7" fmla="*/ 133 h 709"/>
                <a:gd name="T8" fmla="*/ 180 w 481"/>
                <a:gd name="T9" fmla="*/ 276 h 709"/>
                <a:gd name="T10" fmla="*/ 454 w 481"/>
                <a:gd name="T11" fmla="*/ 276 h 709"/>
                <a:gd name="T12" fmla="*/ 454 w 481"/>
                <a:gd name="T13" fmla="*/ 410 h 709"/>
                <a:gd name="T14" fmla="*/ 180 w 481"/>
                <a:gd name="T15" fmla="*/ 410 h 709"/>
                <a:gd name="T16" fmla="*/ 180 w 481"/>
                <a:gd name="T17" fmla="*/ 573 h 709"/>
                <a:gd name="T18" fmla="*/ 481 w 481"/>
                <a:gd name="T19" fmla="*/ 573 h 709"/>
                <a:gd name="T20" fmla="*/ 481 w 481"/>
                <a:gd name="T21" fmla="*/ 709 h 709"/>
                <a:gd name="T22" fmla="*/ 0 w 481"/>
                <a:gd name="T23" fmla="*/ 709 h 709"/>
                <a:gd name="T24" fmla="*/ 0 w 481"/>
                <a:gd name="T25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1" h="709">
                  <a:moveTo>
                    <a:pt x="0" y="0"/>
                  </a:moveTo>
                  <a:lnTo>
                    <a:pt x="470" y="0"/>
                  </a:lnTo>
                  <a:lnTo>
                    <a:pt x="470" y="133"/>
                  </a:lnTo>
                  <a:lnTo>
                    <a:pt x="180" y="133"/>
                  </a:lnTo>
                  <a:lnTo>
                    <a:pt x="180" y="276"/>
                  </a:lnTo>
                  <a:lnTo>
                    <a:pt x="454" y="276"/>
                  </a:lnTo>
                  <a:lnTo>
                    <a:pt x="454" y="410"/>
                  </a:lnTo>
                  <a:lnTo>
                    <a:pt x="180" y="410"/>
                  </a:lnTo>
                  <a:lnTo>
                    <a:pt x="180" y="573"/>
                  </a:lnTo>
                  <a:lnTo>
                    <a:pt x="481" y="573"/>
                  </a:lnTo>
                  <a:lnTo>
                    <a:pt x="481" y="709"/>
                  </a:lnTo>
                  <a:lnTo>
                    <a:pt x="0" y="7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1223" y="1832"/>
              <a:ext cx="287" cy="423"/>
            </a:xfrm>
            <a:custGeom>
              <a:avLst/>
              <a:gdLst>
                <a:gd name="T0" fmla="*/ 0 w 287"/>
                <a:gd name="T1" fmla="*/ 0 h 423"/>
                <a:gd name="T2" fmla="*/ 282 w 287"/>
                <a:gd name="T3" fmla="*/ 0 h 423"/>
                <a:gd name="T4" fmla="*/ 282 w 287"/>
                <a:gd name="T5" fmla="*/ 80 h 423"/>
                <a:gd name="T6" fmla="*/ 108 w 287"/>
                <a:gd name="T7" fmla="*/ 80 h 423"/>
                <a:gd name="T8" fmla="*/ 108 w 287"/>
                <a:gd name="T9" fmla="*/ 165 h 423"/>
                <a:gd name="T10" fmla="*/ 271 w 287"/>
                <a:gd name="T11" fmla="*/ 165 h 423"/>
                <a:gd name="T12" fmla="*/ 271 w 287"/>
                <a:gd name="T13" fmla="*/ 246 h 423"/>
                <a:gd name="T14" fmla="*/ 108 w 287"/>
                <a:gd name="T15" fmla="*/ 246 h 423"/>
                <a:gd name="T16" fmla="*/ 108 w 287"/>
                <a:gd name="T17" fmla="*/ 342 h 423"/>
                <a:gd name="T18" fmla="*/ 287 w 287"/>
                <a:gd name="T19" fmla="*/ 342 h 423"/>
                <a:gd name="T20" fmla="*/ 287 w 287"/>
                <a:gd name="T21" fmla="*/ 423 h 423"/>
                <a:gd name="T22" fmla="*/ 0 w 287"/>
                <a:gd name="T23" fmla="*/ 423 h 423"/>
                <a:gd name="T24" fmla="*/ 0 w 287"/>
                <a:gd name="T25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" h="423">
                  <a:moveTo>
                    <a:pt x="0" y="0"/>
                  </a:moveTo>
                  <a:lnTo>
                    <a:pt x="282" y="0"/>
                  </a:lnTo>
                  <a:lnTo>
                    <a:pt x="282" y="80"/>
                  </a:lnTo>
                  <a:lnTo>
                    <a:pt x="108" y="80"/>
                  </a:lnTo>
                  <a:lnTo>
                    <a:pt x="108" y="165"/>
                  </a:lnTo>
                  <a:lnTo>
                    <a:pt x="271" y="165"/>
                  </a:lnTo>
                  <a:lnTo>
                    <a:pt x="271" y="246"/>
                  </a:lnTo>
                  <a:lnTo>
                    <a:pt x="108" y="246"/>
                  </a:lnTo>
                  <a:lnTo>
                    <a:pt x="108" y="342"/>
                  </a:lnTo>
                  <a:lnTo>
                    <a:pt x="287" y="342"/>
                  </a:lnTo>
                  <a:lnTo>
                    <a:pt x="287" y="423"/>
                  </a:lnTo>
                  <a:lnTo>
                    <a:pt x="0" y="42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579" y="1832"/>
              <a:ext cx="265" cy="423"/>
            </a:xfrm>
            <a:custGeom>
              <a:avLst/>
              <a:gdLst>
                <a:gd name="T0" fmla="*/ 0 w 265"/>
                <a:gd name="T1" fmla="*/ 0 h 423"/>
                <a:gd name="T2" fmla="*/ 265 w 265"/>
                <a:gd name="T3" fmla="*/ 0 h 423"/>
                <a:gd name="T4" fmla="*/ 265 w 265"/>
                <a:gd name="T5" fmla="*/ 82 h 423"/>
                <a:gd name="T6" fmla="*/ 108 w 265"/>
                <a:gd name="T7" fmla="*/ 82 h 423"/>
                <a:gd name="T8" fmla="*/ 108 w 265"/>
                <a:gd name="T9" fmla="*/ 172 h 423"/>
                <a:gd name="T10" fmla="*/ 258 w 265"/>
                <a:gd name="T11" fmla="*/ 172 h 423"/>
                <a:gd name="T12" fmla="*/ 258 w 265"/>
                <a:gd name="T13" fmla="*/ 251 h 423"/>
                <a:gd name="T14" fmla="*/ 108 w 265"/>
                <a:gd name="T15" fmla="*/ 251 h 423"/>
                <a:gd name="T16" fmla="*/ 108 w 265"/>
                <a:gd name="T17" fmla="*/ 423 h 423"/>
                <a:gd name="T18" fmla="*/ 0 w 265"/>
                <a:gd name="T19" fmla="*/ 423 h 423"/>
                <a:gd name="T20" fmla="*/ 0 w 265"/>
                <a:gd name="T21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423">
                  <a:moveTo>
                    <a:pt x="0" y="0"/>
                  </a:moveTo>
                  <a:lnTo>
                    <a:pt x="265" y="0"/>
                  </a:lnTo>
                  <a:lnTo>
                    <a:pt x="265" y="82"/>
                  </a:lnTo>
                  <a:lnTo>
                    <a:pt x="108" y="82"/>
                  </a:lnTo>
                  <a:lnTo>
                    <a:pt x="108" y="172"/>
                  </a:lnTo>
                  <a:lnTo>
                    <a:pt x="258" y="172"/>
                  </a:lnTo>
                  <a:lnTo>
                    <a:pt x="258" y="251"/>
                  </a:lnTo>
                  <a:lnTo>
                    <a:pt x="108" y="251"/>
                  </a:lnTo>
                  <a:lnTo>
                    <a:pt x="108" y="423"/>
                  </a:lnTo>
                  <a:lnTo>
                    <a:pt x="0" y="42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903" y="1832"/>
              <a:ext cx="265" cy="423"/>
            </a:xfrm>
            <a:custGeom>
              <a:avLst/>
              <a:gdLst>
                <a:gd name="T0" fmla="*/ 0 w 265"/>
                <a:gd name="T1" fmla="*/ 0 h 423"/>
                <a:gd name="T2" fmla="*/ 265 w 265"/>
                <a:gd name="T3" fmla="*/ 0 h 423"/>
                <a:gd name="T4" fmla="*/ 265 w 265"/>
                <a:gd name="T5" fmla="*/ 82 h 423"/>
                <a:gd name="T6" fmla="*/ 108 w 265"/>
                <a:gd name="T7" fmla="*/ 82 h 423"/>
                <a:gd name="T8" fmla="*/ 108 w 265"/>
                <a:gd name="T9" fmla="*/ 172 h 423"/>
                <a:gd name="T10" fmla="*/ 260 w 265"/>
                <a:gd name="T11" fmla="*/ 172 h 423"/>
                <a:gd name="T12" fmla="*/ 260 w 265"/>
                <a:gd name="T13" fmla="*/ 251 h 423"/>
                <a:gd name="T14" fmla="*/ 108 w 265"/>
                <a:gd name="T15" fmla="*/ 251 h 423"/>
                <a:gd name="T16" fmla="*/ 108 w 265"/>
                <a:gd name="T17" fmla="*/ 423 h 423"/>
                <a:gd name="T18" fmla="*/ 0 w 265"/>
                <a:gd name="T19" fmla="*/ 423 h 423"/>
                <a:gd name="T20" fmla="*/ 0 w 265"/>
                <a:gd name="T21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423">
                  <a:moveTo>
                    <a:pt x="0" y="0"/>
                  </a:moveTo>
                  <a:lnTo>
                    <a:pt x="265" y="0"/>
                  </a:lnTo>
                  <a:lnTo>
                    <a:pt x="265" y="82"/>
                  </a:lnTo>
                  <a:lnTo>
                    <a:pt x="108" y="82"/>
                  </a:lnTo>
                  <a:lnTo>
                    <a:pt x="108" y="172"/>
                  </a:lnTo>
                  <a:lnTo>
                    <a:pt x="260" y="172"/>
                  </a:lnTo>
                  <a:lnTo>
                    <a:pt x="260" y="251"/>
                  </a:lnTo>
                  <a:lnTo>
                    <a:pt x="108" y="251"/>
                  </a:lnTo>
                  <a:lnTo>
                    <a:pt x="108" y="423"/>
                  </a:lnTo>
                  <a:lnTo>
                    <a:pt x="0" y="42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2228" y="1832"/>
              <a:ext cx="106" cy="4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2398" y="1822"/>
              <a:ext cx="348" cy="442"/>
            </a:xfrm>
            <a:custGeom>
              <a:avLst/>
              <a:gdLst>
                <a:gd name="T0" fmla="*/ 197 w 197"/>
                <a:gd name="T1" fmla="*/ 13 h 250"/>
                <a:gd name="T2" fmla="*/ 191 w 197"/>
                <a:gd name="T3" fmla="*/ 63 h 250"/>
                <a:gd name="T4" fmla="*/ 165 w 197"/>
                <a:gd name="T5" fmla="*/ 51 h 250"/>
                <a:gd name="T6" fmla="*/ 137 w 197"/>
                <a:gd name="T7" fmla="*/ 47 h 250"/>
                <a:gd name="T8" fmla="*/ 83 w 197"/>
                <a:gd name="T9" fmla="*/ 68 h 250"/>
                <a:gd name="T10" fmla="*/ 62 w 197"/>
                <a:gd name="T11" fmla="*/ 124 h 250"/>
                <a:gd name="T12" fmla="*/ 83 w 197"/>
                <a:gd name="T13" fmla="*/ 180 h 250"/>
                <a:gd name="T14" fmla="*/ 138 w 197"/>
                <a:gd name="T15" fmla="*/ 201 h 250"/>
                <a:gd name="T16" fmla="*/ 165 w 197"/>
                <a:gd name="T17" fmla="*/ 198 h 250"/>
                <a:gd name="T18" fmla="*/ 194 w 197"/>
                <a:gd name="T19" fmla="*/ 188 h 250"/>
                <a:gd name="T20" fmla="*/ 197 w 197"/>
                <a:gd name="T21" fmla="*/ 241 h 250"/>
                <a:gd name="T22" fmla="*/ 165 w 197"/>
                <a:gd name="T23" fmla="*/ 248 h 250"/>
                <a:gd name="T24" fmla="*/ 132 w 197"/>
                <a:gd name="T25" fmla="*/ 250 h 250"/>
                <a:gd name="T26" fmla="*/ 35 w 197"/>
                <a:gd name="T27" fmla="*/ 217 h 250"/>
                <a:gd name="T28" fmla="*/ 0 w 197"/>
                <a:gd name="T29" fmla="*/ 124 h 250"/>
                <a:gd name="T30" fmla="*/ 34 w 197"/>
                <a:gd name="T31" fmla="*/ 34 h 250"/>
                <a:gd name="T32" fmla="*/ 127 w 197"/>
                <a:gd name="T33" fmla="*/ 0 h 250"/>
                <a:gd name="T34" fmla="*/ 164 w 197"/>
                <a:gd name="T35" fmla="*/ 4 h 250"/>
                <a:gd name="T36" fmla="*/ 197 w 197"/>
                <a:gd name="T37" fmla="*/ 1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7" h="250">
                  <a:moveTo>
                    <a:pt x="197" y="13"/>
                  </a:moveTo>
                  <a:cubicBezTo>
                    <a:pt x="191" y="63"/>
                    <a:pt x="191" y="63"/>
                    <a:pt x="191" y="63"/>
                  </a:cubicBezTo>
                  <a:cubicBezTo>
                    <a:pt x="183" y="58"/>
                    <a:pt x="174" y="54"/>
                    <a:pt x="165" y="51"/>
                  </a:cubicBezTo>
                  <a:cubicBezTo>
                    <a:pt x="156" y="49"/>
                    <a:pt x="147" y="47"/>
                    <a:pt x="137" y="47"/>
                  </a:cubicBezTo>
                  <a:cubicBezTo>
                    <a:pt x="114" y="47"/>
                    <a:pt x="96" y="54"/>
                    <a:pt x="83" y="68"/>
                  </a:cubicBezTo>
                  <a:cubicBezTo>
                    <a:pt x="69" y="82"/>
                    <a:pt x="62" y="101"/>
                    <a:pt x="62" y="124"/>
                  </a:cubicBezTo>
                  <a:cubicBezTo>
                    <a:pt x="62" y="148"/>
                    <a:pt x="69" y="166"/>
                    <a:pt x="83" y="180"/>
                  </a:cubicBezTo>
                  <a:cubicBezTo>
                    <a:pt x="97" y="194"/>
                    <a:pt x="115" y="201"/>
                    <a:pt x="138" y="201"/>
                  </a:cubicBezTo>
                  <a:cubicBezTo>
                    <a:pt x="147" y="201"/>
                    <a:pt x="156" y="200"/>
                    <a:pt x="165" y="198"/>
                  </a:cubicBezTo>
                  <a:cubicBezTo>
                    <a:pt x="175" y="196"/>
                    <a:pt x="184" y="192"/>
                    <a:pt x="194" y="188"/>
                  </a:cubicBezTo>
                  <a:cubicBezTo>
                    <a:pt x="197" y="241"/>
                    <a:pt x="197" y="241"/>
                    <a:pt x="197" y="241"/>
                  </a:cubicBezTo>
                  <a:cubicBezTo>
                    <a:pt x="186" y="244"/>
                    <a:pt x="176" y="247"/>
                    <a:pt x="165" y="248"/>
                  </a:cubicBezTo>
                  <a:cubicBezTo>
                    <a:pt x="154" y="250"/>
                    <a:pt x="143" y="250"/>
                    <a:pt x="132" y="250"/>
                  </a:cubicBezTo>
                  <a:cubicBezTo>
                    <a:pt x="90" y="250"/>
                    <a:pt x="58" y="239"/>
                    <a:pt x="35" y="217"/>
                  </a:cubicBezTo>
                  <a:cubicBezTo>
                    <a:pt x="12" y="195"/>
                    <a:pt x="0" y="164"/>
                    <a:pt x="0" y="124"/>
                  </a:cubicBezTo>
                  <a:cubicBezTo>
                    <a:pt x="0" y="86"/>
                    <a:pt x="12" y="56"/>
                    <a:pt x="34" y="34"/>
                  </a:cubicBezTo>
                  <a:cubicBezTo>
                    <a:pt x="57" y="12"/>
                    <a:pt x="88" y="0"/>
                    <a:pt x="127" y="0"/>
                  </a:cubicBezTo>
                  <a:cubicBezTo>
                    <a:pt x="140" y="0"/>
                    <a:pt x="153" y="1"/>
                    <a:pt x="164" y="4"/>
                  </a:cubicBezTo>
                  <a:cubicBezTo>
                    <a:pt x="176" y="6"/>
                    <a:pt x="187" y="9"/>
                    <a:pt x="19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2810" y="1832"/>
              <a:ext cx="108" cy="4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996" y="1832"/>
              <a:ext cx="286" cy="423"/>
            </a:xfrm>
            <a:custGeom>
              <a:avLst/>
              <a:gdLst>
                <a:gd name="T0" fmla="*/ 0 w 286"/>
                <a:gd name="T1" fmla="*/ 0 h 423"/>
                <a:gd name="T2" fmla="*/ 279 w 286"/>
                <a:gd name="T3" fmla="*/ 0 h 423"/>
                <a:gd name="T4" fmla="*/ 279 w 286"/>
                <a:gd name="T5" fmla="*/ 80 h 423"/>
                <a:gd name="T6" fmla="*/ 106 w 286"/>
                <a:gd name="T7" fmla="*/ 80 h 423"/>
                <a:gd name="T8" fmla="*/ 106 w 286"/>
                <a:gd name="T9" fmla="*/ 165 h 423"/>
                <a:gd name="T10" fmla="*/ 269 w 286"/>
                <a:gd name="T11" fmla="*/ 165 h 423"/>
                <a:gd name="T12" fmla="*/ 269 w 286"/>
                <a:gd name="T13" fmla="*/ 246 h 423"/>
                <a:gd name="T14" fmla="*/ 106 w 286"/>
                <a:gd name="T15" fmla="*/ 246 h 423"/>
                <a:gd name="T16" fmla="*/ 106 w 286"/>
                <a:gd name="T17" fmla="*/ 342 h 423"/>
                <a:gd name="T18" fmla="*/ 286 w 286"/>
                <a:gd name="T19" fmla="*/ 342 h 423"/>
                <a:gd name="T20" fmla="*/ 286 w 286"/>
                <a:gd name="T21" fmla="*/ 423 h 423"/>
                <a:gd name="T22" fmla="*/ 0 w 286"/>
                <a:gd name="T23" fmla="*/ 423 h 423"/>
                <a:gd name="T24" fmla="*/ 0 w 286"/>
                <a:gd name="T25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6" h="423">
                  <a:moveTo>
                    <a:pt x="0" y="0"/>
                  </a:moveTo>
                  <a:lnTo>
                    <a:pt x="279" y="0"/>
                  </a:lnTo>
                  <a:lnTo>
                    <a:pt x="279" y="80"/>
                  </a:lnTo>
                  <a:lnTo>
                    <a:pt x="106" y="80"/>
                  </a:lnTo>
                  <a:lnTo>
                    <a:pt x="106" y="165"/>
                  </a:lnTo>
                  <a:lnTo>
                    <a:pt x="269" y="165"/>
                  </a:lnTo>
                  <a:lnTo>
                    <a:pt x="269" y="246"/>
                  </a:lnTo>
                  <a:lnTo>
                    <a:pt x="106" y="246"/>
                  </a:lnTo>
                  <a:lnTo>
                    <a:pt x="106" y="342"/>
                  </a:lnTo>
                  <a:lnTo>
                    <a:pt x="286" y="342"/>
                  </a:lnTo>
                  <a:lnTo>
                    <a:pt x="286" y="423"/>
                  </a:lnTo>
                  <a:lnTo>
                    <a:pt x="0" y="42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350" y="1832"/>
              <a:ext cx="369" cy="423"/>
            </a:xfrm>
            <a:custGeom>
              <a:avLst/>
              <a:gdLst>
                <a:gd name="T0" fmla="*/ 0 w 209"/>
                <a:gd name="T1" fmla="*/ 0 h 239"/>
                <a:gd name="T2" fmla="*/ 76 w 209"/>
                <a:gd name="T3" fmla="*/ 0 h 239"/>
                <a:gd name="T4" fmla="*/ 142 w 209"/>
                <a:gd name="T5" fmla="*/ 143 h 239"/>
                <a:gd name="T6" fmla="*/ 150 w 209"/>
                <a:gd name="T7" fmla="*/ 163 h 239"/>
                <a:gd name="T8" fmla="*/ 160 w 209"/>
                <a:gd name="T9" fmla="*/ 195 h 239"/>
                <a:gd name="T10" fmla="*/ 156 w 209"/>
                <a:gd name="T11" fmla="*/ 163 h 239"/>
                <a:gd name="T12" fmla="*/ 154 w 209"/>
                <a:gd name="T13" fmla="*/ 135 h 239"/>
                <a:gd name="T14" fmla="*/ 154 w 209"/>
                <a:gd name="T15" fmla="*/ 0 h 239"/>
                <a:gd name="T16" fmla="*/ 209 w 209"/>
                <a:gd name="T17" fmla="*/ 0 h 239"/>
                <a:gd name="T18" fmla="*/ 209 w 209"/>
                <a:gd name="T19" fmla="*/ 239 h 239"/>
                <a:gd name="T20" fmla="*/ 134 w 209"/>
                <a:gd name="T21" fmla="*/ 239 h 239"/>
                <a:gd name="T22" fmla="*/ 65 w 209"/>
                <a:gd name="T23" fmla="*/ 91 h 239"/>
                <a:gd name="T24" fmla="*/ 56 w 209"/>
                <a:gd name="T25" fmla="*/ 68 h 239"/>
                <a:gd name="T26" fmla="*/ 49 w 209"/>
                <a:gd name="T27" fmla="*/ 42 h 239"/>
                <a:gd name="T28" fmla="*/ 54 w 209"/>
                <a:gd name="T29" fmla="*/ 81 h 239"/>
                <a:gd name="T30" fmla="*/ 55 w 209"/>
                <a:gd name="T31" fmla="*/ 113 h 239"/>
                <a:gd name="T32" fmla="*/ 55 w 209"/>
                <a:gd name="T33" fmla="*/ 239 h 239"/>
                <a:gd name="T34" fmla="*/ 0 w 209"/>
                <a:gd name="T35" fmla="*/ 239 h 239"/>
                <a:gd name="T36" fmla="*/ 0 w 209"/>
                <a:gd name="T3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9" h="239">
                  <a:moveTo>
                    <a:pt x="0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42" y="143"/>
                    <a:pt x="142" y="143"/>
                    <a:pt x="142" y="143"/>
                  </a:cubicBezTo>
                  <a:cubicBezTo>
                    <a:pt x="145" y="148"/>
                    <a:pt x="147" y="155"/>
                    <a:pt x="150" y="163"/>
                  </a:cubicBezTo>
                  <a:cubicBezTo>
                    <a:pt x="153" y="172"/>
                    <a:pt x="156" y="183"/>
                    <a:pt x="160" y="195"/>
                  </a:cubicBezTo>
                  <a:cubicBezTo>
                    <a:pt x="158" y="183"/>
                    <a:pt x="157" y="172"/>
                    <a:pt x="156" y="163"/>
                  </a:cubicBezTo>
                  <a:cubicBezTo>
                    <a:pt x="155" y="153"/>
                    <a:pt x="154" y="144"/>
                    <a:pt x="154" y="135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239"/>
                    <a:pt x="209" y="239"/>
                    <a:pt x="209" y="239"/>
                  </a:cubicBezTo>
                  <a:cubicBezTo>
                    <a:pt x="134" y="239"/>
                    <a:pt x="134" y="239"/>
                    <a:pt x="134" y="239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2" y="84"/>
                    <a:pt x="59" y="76"/>
                    <a:pt x="56" y="68"/>
                  </a:cubicBezTo>
                  <a:cubicBezTo>
                    <a:pt x="54" y="60"/>
                    <a:pt x="51" y="52"/>
                    <a:pt x="49" y="42"/>
                  </a:cubicBezTo>
                  <a:cubicBezTo>
                    <a:pt x="51" y="56"/>
                    <a:pt x="53" y="70"/>
                    <a:pt x="54" y="81"/>
                  </a:cubicBezTo>
                  <a:cubicBezTo>
                    <a:pt x="55" y="93"/>
                    <a:pt x="55" y="104"/>
                    <a:pt x="55" y="113"/>
                  </a:cubicBezTo>
                  <a:cubicBezTo>
                    <a:pt x="55" y="239"/>
                    <a:pt x="55" y="239"/>
                    <a:pt x="55" y="239"/>
                  </a:cubicBezTo>
                  <a:cubicBezTo>
                    <a:pt x="0" y="239"/>
                    <a:pt x="0" y="239"/>
                    <a:pt x="0" y="23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3765" y="1832"/>
              <a:ext cx="308" cy="423"/>
            </a:xfrm>
            <a:custGeom>
              <a:avLst/>
              <a:gdLst>
                <a:gd name="T0" fmla="*/ 0 w 308"/>
                <a:gd name="T1" fmla="*/ 0 h 423"/>
                <a:gd name="T2" fmla="*/ 308 w 308"/>
                <a:gd name="T3" fmla="*/ 0 h 423"/>
                <a:gd name="T4" fmla="*/ 308 w 308"/>
                <a:gd name="T5" fmla="*/ 85 h 423"/>
                <a:gd name="T6" fmla="*/ 207 w 308"/>
                <a:gd name="T7" fmla="*/ 85 h 423"/>
                <a:gd name="T8" fmla="*/ 207 w 308"/>
                <a:gd name="T9" fmla="*/ 423 h 423"/>
                <a:gd name="T10" fmla="*/ 99 w 308"/>
                <a:gd name="T11" fmla="*/ 423 h 423"/>
                <a:gd name="T12" fmla="*/ 99 w 308"/>
                <a:gd name="T13" fmla="*/ 85 h 423"/>
                <a:gd name="T14" fmla="*/ 0 w 308"/>
                <a:gd name="T15" fmla="*/ 85 h 423"/>
                <a:gd name="T16" fmla="*/ 0 w 308"/>
                <a:gd name="T1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423">
                  <a:moveTo>
                    <a:pt x="0" y="0"/>
                  </a:moveTo>
                  <a:lnTo>
                    <a:pt x="308" y="0"/>
                  </a:lnTo>
                  <a:lnTo>
                    <a:pt x="308" y="85"/>
                  </a:lnTo>
                  <a:lnTo>
                    <a:pt x="207" y="85"/>
                  </a:lnTo>
                  <a:lnTo>
                    <a:pt x="207" y="423"/>
                  </a:lnTo>
                  <a:lnTo>
                    <a:pt x="99" y="423"/>
                  </a:lnTo>
                  <a:lnTo>
                    <a:pt x="99" y="85"/>
                  </a:lnTo>
                  <a:lnTo>
                    <a:pt x="0" y="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1218" y="2338"/>
              <a:ext cx="90" cy="3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1376" y="2338"/>
              <a:ext cx="311" cy="357"/>
            </a:xfrm>
            <a:custGeom>
              <a:avLst/>
              <a:gdLst>
                <a:gd name="T0" fmla="*/ 0 w 176"/>
                <a:gd name="T1" fmla="*/ 0 h 202"/>
                <a:gd name="T2" fmla="*/ 64 w 176"/>
                <a:gd name="T3" fmla="*/ 0 h 202"/>
                <a:gd name="T4" fmla="*/ 120 w 176"/>
                <a:gd name="T5" fmla="*/ 121 h 202"/>
                <a:gd name="T6" fmla="*/ 126 w 176"/>
                <a:gd name="T7" fmla="*/ 138 h 202"/>
                <a:gd name="T8" fmla="*/ 135 w 176"/>
                <a:gd name="T9" fmla="*/ 165 h 202"/>
                <a:gd name="T10" fmla="*/ 131 w 176"/>
                <a:gd name="T11" fmla="*/ 137 h 202"/>
                <a:gd name="T12" fmla="*/ 130 w 176"/>
                <a:gd name="T13" fmla="*/ 115 h 202"/>
                <a:gd name="T14" fmla="*/ 130 w 176"/>
                <a:gd name="T15" fmla="*/ 0 h 202"/>
                <a:gd name="T16" fmla="*/ 176 w 176"/>
                <a:gd name="T17" fmla="*/ 0 h 202"/>
                <a:gd name="T18" fmla="*/ 176 w 176"/>
                <a:gd name="T19" fmla="*/ 202 h 202"/>
                <a:gd name="T20" fmla="*/ 113 w 176"/>
                <a:gd name="T21" fmla="*/ 202 h 202"/>
                <a:gd name="T22" fmla="*/ 54 w 176"/>
                <a:gd name="T23" fmla="*/ 77 h 202"/>
                <a:gd name="T24" fmla="*/ 47 w 176"/>
                <a:gd name="T25" fmla="*/ 58 h 202"/>
                <a:gd name="T26" fmla="*/ 41 w 176"/>
                <a:gd name="T27" fmla="*/ 36 h 202"/>
                <a:gd name="T28" fmla="*/ 45 w 176"/>
                <a:gd name="T29" fmla="*/ 69 h 202"/>
                <a:gd name="T30" fmla="*/ 46 w 176"/>
                <a:gd name="T31" fmla="*/ 95 h 202"/>
                <a:gd name="T32" fmla="*/ 46 w 176"/>
                <a:gd name="T33" fmla="*/ 202 h 202"/>
                <a:gd name="T34" fmla="*/ 0 w 176"/>
                <a:gd name="T35" fmla="*/ 202 h 202"/>
                <a:gd name="T36" fmla="*/ 0 w 176"/>
                <a:gd name="T3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02">
                  <a:moveTo>
                    <a:pt x="0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120" y="121"/>
                    <a:pt x="120" y="121"/>
                    <a:pt x="120" y="121"/>
                  </a:cubicBezTo>
                  <a:cubicBezTo>
                    <a:pt x="122" y="125"/>
                    <a:pt x="124" y="131"/>
                    <a:pt x="126" y="138"/>
                  </a:cubicBezTo>
                  <a:cubicBezTo>
                    <a:pt x="129" y="145"/>
                    <a:pt x="132" y="154"/>
                    <a:pt x="135" y="165"/>
                  </a:cubicBezTo>
                  <a:cubicBezTo>
                    <a:pt x="133" y="155"/>
                    <a:pt x="132" y="146"/>
                    <a:pt x="131" y="137"/>
                  </a:cubicBezTo>
                  <a:cubicBezTo>
                    <a:pt x="130" y="129"/>
                    <a:pt x="130" y="121"/>
                    <a:pt x="130" y="11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202"/>
                    <a:pt x="176" y="202"/>
                    <a:pt x="176" y="202"/>
                  </a:cubicBezTo>
                  <a:cubicBezTo>
                    <a:pt x="113" y="202"/>
                    <a:pt x="113" y="202"/>
                    <a:pt x="113" y="202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2" y="71"/>
                    <a:pt x="49" y="64"/>
                    <a:pt x="47" y="58"/>
                  </a:cubicBezTo>
                  <a:cubicBezTo>
                    <a:pt x="45" y="51"/>
                    <a:pt x="43" y="44"/>
                    <a:pt x="41" y="36"/>
                  </a:cubicBezTo>
                  <a:cubicBezTo>
                    <a:pt x="42" y="48"/>
                    <a:pt x="44" y="59"/>
                    <a:pt x="45" y="69"/>
                  </a:cubicBezTo>
                  <a:cubicBezTo>
                    <a:pt x="46" y="79"/>
                    <a:pt x="46" y="88"/>
                    <a:pt x="46" y="95"/>
                  </a:cubicBezTo>
                  <a:cubicBezTo>
                    <a:pt x="46" y="202"/>
                    <a:pt x="46" y="202"/>
                    <a:pt x="46" y="202"/>
                  </a:cubicBezTo>
                  <a:cubicBezTo>
                    <a:pt x="0" y="202"/>
                    <a:pt x="0" y="202"/>
                    <a:pt x="0" y="20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1892" y="2329"/>
              <a:ext cx="340" cy="375"/>
            </a:xfrm>
            <a:custGeom>
              <a:avLst/>
              <a:gdLst>
                <a:gd name="T0" fmla="*/ 96 w 192"/>
                <a:gd name="T1" fmla="*/ 0 h 212"/>
                <a:gd name="T2" fmla="*/ 167 w 192"/>
                <a:gd name="T3" fmla="*/ 28 h 212"/>
                <a:gd name="T4" fmla="*/ 192 w 192"/>
                <a:gd name="T5" fmla="*/ 106 h 212"/>
                <a:gd name="T6" fmla="*/ 167 w 192"/>
                <a:gd name="T7" fmla="*/ 184 h 212"/>
                <a:gd name="T8" fmla="*/ 96 w 192"/>
                <a:gd name="T9" fmla="*/ 212 h 212"/>
                <a:gd name="T10" fmla="*/ 26 w 192"/>
                <a:gd name="T11" fmla="*/ 184 h 212"/>
                <a:gd name="T12" fmla="*/ 0 w 192"/>
                <a:gd name="T13" fmla="*/ 106 h 212"/>
                <a:gd name="T14" fmla="*/ 26 w 192"/>
                <a:gd name="T15" fmla="*/ 28 h 212"/>
                <a:gd name="T16" fmla="*/ 96 w 192"/>
                <a:gd name="T17" fmla="*/ 0 h 212"/>
                <a:gd name="T18" fmla="*/ 96 w 192"/>
                <a:gd name="T19" fmla="*/ 39 h 212"/>
                <a:gd name="T20" fmla="*/ 64 w 192"/>
                <a:gd name="T21" fmla="*/ 57 h 212"/>
                <a:gd name="T22" fmla="*/ 52 w 192"/>
                <a:gd name="T23" fmla="*/ 105 h 212"/>
                <a:gd name="T24" fmla="*/ 64 w 192"/>
                <a:gd name="T25" fmla="*/ 154 h 212"/>
                <a:gd name="T26" fmla="*/ 96 w 192"/>
                <a:gd name="T27" fmla="*/ 172 h 212"/>
                <a:gd name="T28" fmla="*/ 128 w 192"/>
                <a:gd name="T29" fmla="*/ 154 h 212"/>
                <a:gd name="T30" fmla="*/ 140 w 192"/>
                <a:gd name="T31" fmla="*/ 105 h 212"/>
                <a:gd name="T32" fmla="*/ 128 w 192"/>
                <a:gd name="T33" fmla="*/ 57 h 212"/>
                <a:gd name="T34" fmla="*/ 96 w 192"/>
                <a:gd name="T35" fmla="*/ 39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212">
                  <a:moveTo>
                    <a:pt x="96" y="0"/>
                  </a:moveTo>
                  <a:cubicBezTo>
                    <a:pt x="126" y="0"/>
                    <a:pt x="150" y="9"/>
                    <a:pt x="167" y="28"/>
                  </a:cubicBezTo>
                  <a:cubicBezTo>
                    <a:pt x="183" y="47"/>
                    <a:pt x="192" y="73"/>
                    <a:pt x="192" y="106"/>
                  </a:cubicBezTo>
                  <a:cubicBezTo>
                    <a:pt x="192" y="139"/>
                    <a:pt x="183" y="165"/>
                    <a:pt x="167" y="184"/>
                  </a:cubicBezTo>
                  <a:cubicBezTo>
                    <a:pt x="150" y="202"/>
                    <a:pt x="126" y="212"/>
                    <a:pt x="96" y="212"/>
                  </a:cubicBezTo>
                  <a:cubicBezTo>
                    <a:pt x="66" y="212"/>
                    <a:pt x="43" y="202"/>
                    <a:pt x="26" y="184"/>
                  </a:cubicBezTo>
                  <a:cubicBezTo>
                    <a:pt x="9" y="165"/>
                    <a:pt x="0" y="139"/>
                    <a:pt x="0" y="106"/>
                  </a:cubicBezTo>
                  <a:cubicBezTo>
                    <a:pt x="0" y="73"/>
                    <a:pt x="9" y="47"/>
                    <a:pt x="26" y="28"/>
                  </a:cubicBezTo>
                  <a:cubicBezTo>
                    <a:pt x="43" y="9"/>
                    <a:pt x="66" y="0"/>
                    <a:pt x="96" y="0"/>
                  </a:cubicBezTo>
                  <a:close/>
                  <a:moveTo>
                    <a:pt x="96" y="39"/>
                  </a:moveTo>
                  <a:cubicBezTo>
                    <a:pt x="83" y="39"/>
                    <a:pt x="72" y="45"/>
                    <a:pt x="64" y="57"/>
                  </a:cubicBezTo>
                  <a:cubicBezTo>
                    <a:pt x="56" y="69"/>
                    <a:pt x="52" y="85"/>
                    <a:pt x="52" y="105"/>
                  </a:cubicBezTo>
                  <a:cubicBezTo>
                    <a:pt x="52" y="126"/>
                    <a:pt x="56" y="142"/>
                    <a:pt x="64" y="154"/>
                  </a:cubicBezTo>
                  <a:cubicBezTo>
                    <a:pt x="72" y="166"/>
                    <a:pt x="83" y="172"/>
                    <a:pt x="96" y="172"/>
                  </a:cubicBezTo>
                  <a:cubicBezTo>
                    <a:pt x="110" y="172"/>
                    <a:pt x="120" y="166"/>
                    <a:pt x="128" y="154"/>
                  </a:cubicBezTo>
                  <a:cubicBezTo>
                    <a:pt x="136" y="142"/>
                    <a:pt x="140" y="126"/>
                    <a:pt x="140" y="105"/>
                  </a:cubicBezTo>
                  <a:cubicBezTo>
                    <a:pt x="140" y="85"/>
                    <a:pt x="136" y="69"/>
                    <a:pt x="128" y="57"/>
                  </a:cubicBezTo>
                  <a:cubicBezTo>
                    <a:pt x="120" y="45"/>
                    <a:pt x="109" y="39"/>
                    <a:pt x="96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2285" y="2329"/>
              <a:ext cx="92" cy="3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2442" y="2329"/>
              <a:ext cx="228" cy="357"/>
            </a:xfrm>
            <a:custGeom>
              <a:avLst/>
              <a:gdLst>
                <a:gd name="T0" fmla="*/ 0 w 228"/>
                <a:gd name="T1" fmla="*/ 0 h 357"/>
                <a:gd name="T2" fmla="*/ 90 w 228"/>
                <a:gd name="T3" fmla="*/ 0 h 357"/>
                <a:gd name="T4" fmla="*/ 90 w 228"/>
                <a:gd name="T5" fmla="*/ 287 h 357"/>
                <a:gd name="T6" fmla="*/ 228 w 228"/>
                <a:gd name="T7" fmla="*/ 287 h 357"/>
                <a:gd name="T8" fmla="*/ 228 w 228"/>
                <a:gd name="T9" fmla="*/ 357 h 357"/>
                <a:gd name="T10" fmla="*/ 0 w 228"/>
                <a:gd name="T11" fmla="*/ 357 h 357"/>
                <a:gd name="T12" fmla="*/ 0 w 228"/>
                <a:gd name="T13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357">
                  <a:moveTo>
                    <a:pt x="0" y="0"/>
                  </a:moveTo>
                  <a:lnTo>
                    <a:pt x="90" y="0"/>
                  </a:lnTo>
                  <a:lnTo>
                    <a:pt x="90" y="287"/>
                  </a:lnTo>
                  <a:lnTo>
                    <a:pt x="228" y="287"/>
                  </a:lnTo>
                  <a:lnTo>
                    <a:pt x="228" y="357"/>
                  </a:lnTo>
                  <a:lnTo>
                    <a:pt x="0" y="3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7" name="Freeform 24"/>
            <p:cNvSpPr>
              <a:spLocks noEditPoints="1"/>
            </p:cNvSpPr>
            <p:nvPr/>
          </p:nvSpPr>
          <p:spPr bwMode="auto">
            <a:xfrm>
              <a:off x="2715" y="2320"/>
              <a:ext cx="348" cy="373"/>
            </a:xfrm>
            <a:custGeom>
              <a:avLst/>
              <a:gdLst>
                <a:gd name="T0" fmla="*/ 99 w 197"/>
                <a:gd name="T1" fmla="*/ 104 h 211"/>
                <a:gd name="T2" fmla="*/ 133 w 197"/>
                <a:gd name="T3" fmla="*/ 140 h 211"/>
                <a:gd name="T4" fmla="*/ 144 w 197"/>
                <a:gd name="T5" fmla="*/ 120 h 211"/>
                <a:gd name="T6" fmla="*/ 149 w 197"/>
                <a:gd name="T7" fmla="*/ 98 h 211"/>
                <a:gd name="T8" fmla="*/ 189 w 197"/>
                <a:gd name="T9" fmla="*/ 98 h 211"/>
                <a:gd name="T10" fmla="*/ 181 w 197"/>
                <a:gd name="T11" fmla="*/ 137 h 211"/>
                <a:gd name="T12" fmla="*/ 160 w 197"/>
                <a:gd name="T13" fmla="*/ 168 h 211"/>
                <a:gd name="T14" fmla="*/ 197 w 197"/>
                <a:gd name="T15" fmla="*/ 207 h 211"/>
                <a:gd name="T16" fmla="*/ 143 w 197"/>
                <a:gd name="T17" fmla="*/ 207 h 211"/>
                <a:gd name="T18" fmla="*/ 130 w 197"/>
                <a:gd name="T19" fmla="*/ 193 h 211"/>
                <a:gd name="T20" fmla="*/ 104 w 197"/>
                <a:gd name="T21" fmla="*/ 206 h 211"/>
                <a:gd name="T22" fmla="*/ 73 w 197"/>
                <a:gd name="T23" fmla="*/ 211 h 211"/>
                <a:gd name="T24" fmla="*/ 20 w 197"/>
                <a:gd name="T25" fmla="*/ 194 h 211"/>
                <a:gd name="T26" fmla="*/ 0 w 197"/>
                <a:gd name="T27" fmla="*/ 147 h 211"/>
                <a:gd name="T28" fmla="*/ 9 w 197"/>
                <a:gd name="T29" fmla="*/ 118 h 211"/>
                <a:gd name="T30" fmla="*/ 37 w 197"/>
                <a:gd name="T31" fmla="*/ 95 h 211"/>
                <a:gd name="T32" fmla="*/ 19 w 197"/>
                <a:gd name="T33" fmla="*/ 72 h 211"/>
                <a:gd name="T34" fmla="*/ 14 w 197"/>
                <a:gd name="T35" fmla="*/ 50 h 211"/>
                <a:gd name="T36" fmla="*/ 31 w 197"/>
                <a:gd name="T37" fmla="*/ 14 h 211"/>
                <a:gd name="T38" fmla="*/ 79 w 197"/>
                <a:gd name="T39" fmla="*/ 0 h 211"/>
                <a:gd name="T40" fmla="*/ 125 w 197"/>
                <a:gd name="T41" fmla="*/ 13 h 211"/>
                <a:gd name="T42" fmla="*/ 142 w 197"/>
                <a:gd name="T43" fmla="*/ 49 h 211"/>
                <a:gd name="T44" fmla="*/ 131 w 197"/>
                <a:gd name="T45" fmla="*/ 80 h 211"/>
                <a:gd name="T46" fmla="*/ 99 w 197"/>
                <a:gd name="T47" fmla="*/ 104 h 211"/>
                <a:gd name="T48" fmla="*/ 62 w 197"/>
                <a:gd name="T49" fmla="*/ 121 h 211"/>
                <a:gd name="T50" fmla="*/ 50 w 197"/>
                <a:gd name="T51" fmla="*/ 134 h 211"/>
                <a:gd name="T52" fmla="*/ 46 w 197"/>
                <a:gd name="T53" fmla="*/ 147 h 211"/>
                <a:gd name="T54" fmla="*/ 55 w 197"/>
                <a:gd name="T55" fmla="*/ 168 h 211"/>
                <a:gd name="T56" fmla="*/ 77 w 197"/>
                <a:gd name="T57" fmla="*/ 177 h 211"/>
                <a:gd name="T58" fmla="*/ 92 w 197"/>
                <a:gd name="T59" fmla="*/ 174 h 211"/>
                <a:gd name="T60" fmla="*/ 105 w 197"/>
                <a:gd name="T61" fmla="*/ 166 h 211"/>
                <a:gd name="T62" fmla="*/ 62 w 197"/>
                <a:gd name="T63" fmla="*/ 121 h 211"/>
                <a:gd name="T64" fmla="*/ 76 w 197"/>
                <a:gd name="T65" fmla="*/ 80 h 211"/>
                <a:gd name="T66" fmla="*/ 94 w 197"/>
                <a:gd name="T67" fmla="*/ 67 h 211"/>
                <a:gd name="T68" fmla="*/ 100 w 197"/>
                <a:gd name="T69" fmla="*/ 52 h 211"/>
                <a:gd name="T70" fmla="*/ 94 w 197"/>
                <a:gd name="T71" fmla="*/ 38 h 211"/>
                <a:gd name="T72" fmla="*/ 79 w 197"/>
                <a:gd name="T73" fmla="*/ 33 h 211"/>
                <a:gd name="T74" fmla="*/ 63 w 197"/>
                <a:gd name="T75" fmla="*/ 38 h 211"/>
                <a:gd name="T76" fmla="*/ 57 w 197"/>
                <a:gd name="T77" fmla="*/ 51 h 211"/>
                <a:gd name="T78" fmla="*/ 62 w 197"/>
                <a:gd name="T79" fmla="*/ 64 h 211"/>
                <a:gd name="T80" fmla="*/ 76 w 197"/>
                <a:gd name="T81" fmla="*/ 8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7" h="211">
                  <a:moveTo>
                    <a:pt x="99" y="104"/>
                  </a:moveTo>
                  <a:cubicBezTo>
                    <a:pt x="133" y="140"/>
                    <a:pt x="133" y="140"/>
                    <a:pt x="133" y="140"/>
                  </a:cubicBezTo>
                  <a:cubicBezTo>
                    <a:pt x="138" y="134"/>
                    <a:pt x="141" y="127"/>
                    <a:pt x="144" y="120"/>
                  </a:cubicBezTo>
                  <a:cubicBezTo>
                    <a:pt x="147" y="113"/>
                    <a:pt x="148" y="105"/>
                    <a:pt x="149" y="98"/>
                  </a:cubicBezTo>
                  <a:cubicBezTo>
                    <a:pt x="189" y="98"/>
                    <a:pt x="189" y="98"/>
                    <a:pt x="189" y="98"/>
                  </a:cubicBezTo>
                  <a:cubicBezTo>
                    <a:pt x="189" y="112"/>
                    <a:pt x="186" y="125"/>
                    <a:pt x="181" y="137"/>
                  </a:cubicBezTo>
                  <a:cubicBezTo>
                    <a:pt x="176" y="149"/>
                    <a:pt x="169" y="159"/>
                    <a:pt x="160" y="168"/>
                  </a:cubicBezTo>
                  <a:cubicBezTo>
                    <a:pt x="197" y="207"/>
                    <a:pt x="197" y="207"/>
                    <a:pt x="197" y="207"/>
                  </a:cubicBezTo>
                  <a:cubicBezTo>
                    <a:pt x="143" y="207"/>
                    <a:pt x="143" y="207"/>
                    <a:pt x="143" y="207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23" y="199"/>
                    <a:pt x="114" y="203"/>
                    <a:pt x="104" y="206"/>
                  </a:cubicBezTo>
                  <a:cubicBezTo>
                    <a:pt x="95" y="209"/>
                    <a:pt x="85" y="211"/>
                    <a:pt x="73" y="211"/>
                  </a:cubicBezTo>
                  <a:cubicBezTo>
                    <a:pt x="51" y="211"/>
                    <a:pt x="33" y="205"/>
                    <a:pt x="20" y="194"/>
                  </a:cubicBezTo>
                  <a:cubicBezTo>
                    <a:pt x="7" y="182"/>
                    <a:pt x="0" y="167"/>
                    <a:pt x="0" y="147"/>
                  </a:cubicBezTo>
                  <a:cubicBezTo>
                    <a:pt x="0" y="136"/>
                    <a:pt x="3" y="126"/>
                    <a:pt x="9" y="118"/>
                  </a:cubicBezTo>
                  <a:cubicBezTo>
                    <a:pt x="15" y="109"/>
                    <a:pt x="25" y="101"/>
                    <a:pt x="37" y="95"/>
                  </a:cubicBezTo>
                  <a:cubicBezTo>
                    <a:pt x="29" y="87"/>
                    <a:pt x="23" y="79"/>
                    <a:pt x="19" y="72"/>
                  </a:cubicBezTo>
                  <a:cubicBezTo>
                    <a:pt x="15" y="65"/>
                    <a:pt x="14" y="57"/>
                    <a:pt x="14" y="50"/>
                  </a:cubicBezTo>
                  <a:cubicBezTo>
                    <a:pt x="14" y="34"/>
                    <a:pt x="19" y="23"/>
                    <a:pt x="31" y="14"/>
                  </a:cubicBezTo>
                  <a:cubicBezTo>
                    <a:pt x="43" y="5"/>
                    <a:pt x="59" y="0"/>
                    <a:pt x="79" y="0"/>
                  </a:cubicBezTo>
                  <a:cubicBezTo>
                    <a:pt x="98" y="0"/>
                    <a:pt x="114" y="5"/>
                    <a:pt x="125" y="13"/>
                  </a:cubicBezTo>
                  <a:cubicBezTo>
                    <a:pt x="136" y="22"/>
                    <a:pt x="142" y="34"/>
                    <a:pt x="142" y="49"/>
                  </a:cubicBezTo>
                  <a:cubicBezTo>
                    <a:pt x="142" y="61"/>
                    <a:pt x="138" y="71"/>
                    <a:pt x="131" y="80"/>
                  </a:cubicBezTo>
                  <a:cubicBezTo>
                    <a:pt x="124" y="90"/>
                    <a:pt x="113" y="97"/>
                    <a:pt x="99" y="104"/>
                  </a:cubicBezTo>
                  <a:close/>
                  <a:moveTo>
                    <a:pt x="62" y="121"/>
                  </a:moveTo>
                  <a:cubicBezTo>
                    <a:pt x="56" y="125"/>
                    <a:pt x="53" y="129"/>
                    <a:pt x="50" y="134"/>
                  </a:cubicBezTo>
                  <a:cubicBezTo>
                    <a:pt x="48" y="138"/>
                    <a:pt x="46" y="142"/>
                    <a:pt x="46" y="147"/>
                  </a:cubicBezTo>
                  <a:cubicBezTo>
                    <a:pt x="46" y="155"/>
                    <a:pt x="49" y="162"/>
                    <a:pt x="55" y="168"/>
                  </a:cubicBezTo>
                  <a:cubicBezTo>
                    <a:pt x="61" y="174"/>
                    <a:pt x="69" y="177"/>
                    <a:pt x="77" y="177"/>
                  </a:cubicBezTo>
                  <a:cubicBezTo>
                    <a:pt x="82" y="177"/>
                    <a:pt x="87" y="176"/>
                    <a:pt x="92" y="174"/>
                  </a:cubicBezTo>
                  <a:cubicBezTo>
                    <a:pt x="96" y="173"/>
                    <a:pt x="101" y="170"/>
                    <a:pt x="105" y="166"/>
                  </a:cubicBezTo>
                  <a:lnTo>
                    <a:pt x="62" y="121"/>
                  </a:lnTo>
                  <a:close/>
                  <a:moveTo>
                    <a:pt x="76" y="80"/>
                  </a:moveTo>
                  <a:cubicBezTo>
                    <a:pt x="84" y="76"/>
                    <a:pt x="90" y="71"/>
                    <a:pt x="94" y="67"/>
                  </a:cubicBezTo>
                  <a:cubicBezTo>
                    <a:pt x="98" y="62"/>
                    <a:pt x="100" y="57"/>
                    <a:pt x="100" y="52"/>
                  </a:cubicBezTo>
                  <a:cubicBezTo>
                    <a:pt x="100" y="46"/>
                    <a:pt x="98" y="42"/>
                    <a:pt x="94" y="38"/>
                  </a:cubicBezTo>
                  <a:cubicBezTo>
                    <a:pt x="90" y="35"/>
                    <a:pt x="85" y="33"/>
                    <a:pt x="79" y="33"/>
                  </a:cubicBezTo>
                  <a:cubicBezTo>
                    <a:pt x="72" y="33"/>
                    <a:pt x="67" y="35"/>
                    <a:pt x="63" y="38"/>
                  </a:cubicBezTo>
                  <a:cubicBezTo>
                    <a:pt x="59" y="41"/>
                    <a:pt x="57" y="46"/>
                    <a:pt x="57" y="51"/>
                  </a:cubicBezTo>
                  <a:cubicBezTo>
                    <a:pt x="57" y="55"/>
                    <a:pt x="59" y="59"/>
                    <a:pt x="62" y="64"/>
                  </a:cubicBezTo>
                  <a:cubicBezTo>
                    <a:pt x="65" y="69"/>
                    <a:pt x="70" y="75"/>
                    <a:pt x="76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3091" y="2320"/>
              <a:ext cx="319" cy="375"/>
            </a:xfrm>
            <a:custGeom>
              <a:avLst/>
              <a:gdLst>
                <a:gd name="T0" fmla="*/ 176 w 180"/>
                <a:gd name="T1" fmla="*/ 10 h 212"/>
                <a:gd name="T2" fmla="*/ 172 w 180"/>
                <a:gd name="T3" fmla="*/ 52 h 212"/>
                <a:gd name="T4" fmla="*/ 147 w 180"/>
                <a:gd name="T5" fmla="*/ 41 h 212"/>
                <a:gd name="T6" fmla="*/ 120 w 180"/>
                <a:gd name="T7" fmla="*/ 38 h 212"/>
                <a:gd name="T8" fmla="*/ 70 w 180"/>
                <a:gd name="T9" fmla="*/ 56 h 212"/>
                <a:gd name="T10" fmla="*/ 52 w 180"/>
                <a:gd name="T11" fmla="*/ 106 h 212"/>
                <a:gd name="T12" fmla="*/ 69 w 180"/>
                <a:gd name="T13" fmla="*/ 155 h 212"/>
                <a:gd name="T14" fmla="*/ 112 w 180"/>
                <a:gd name="T15" fmla="*/ 173 h 212"/>
                <a:gd name="T16" fmla="*/ 123 w 180"/>
                <a:gd name="T17" fmla="*/ 172 h 212"/>
                <a:gd name="T18" fmla="*/ 132 w 180"/>
                <a:gd name="T19" fmla="*/ 170 h 212"/>
                <a:gd name="T20" fmla="*/ 132 w 180"/>
                <a:gd name="T21" fmla="*/ 128 h 212"/>
                <a:gd name="T22" fmla="*/ 103 w 180"/>
                <a:gd name="T23" fmla="*/ 128 h 212"/>
                <a:gd name="T24" fmla="*/ 103 w 180"/>
                <a:gd name="T25" fmla="*/ 90 h 212"/>
                <a:gd name="T26" fmla="*/ 180 w 180"/>
                <a:gd name="T27" fmla="*/ 90 h 212"/>
                <a:gd name="T28" fmla="*/ 180 w 180"/>
                <a:gd name="T29" fmla="*/ 203 h 212"/>
                <a:gd name="T30" fmla="*/ 149 w 180"/>
                <a:gd name="T31" fmla="*/ 210 h 212"/>
                <a:gd name="T32" fmla="*/ 115 w 180"/>
                <a:gd name="T33" fmla="*/ 212 h 212"/>
                <a:gd name="T34" fmla="*/ 29 w 180"/>
                <a:gd name="T35" fmla="*/ 185 h 212"/>
                <a:gd name="T36" fmla="*/ 0 w 180"/>
                <a:gd name="T37" fmla="*/ 108 h 212"/>
                <a:gd name="T38" fmla="*/ 30 w 180"/>
                <a:gd name="T39" fmla="*/ 28 h 212"/>
                <a:gd name="T40" fmla="*/ 113 w 180"/>
                <a:gd name="T41" fmla="*/ 0 h 212"/>
                <a:gd name="T42" fmla="*/ 145 w 180"/>
                <a:gd name="T43" fmla="*/ 2 h 212"/>
                <a:gd name="T44" fmla="*/ 176 w 180"/>
                <a:gd name="T45" fmla="*/ 1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0" h="212">
                  <a:moveTo>
                    <a:pt x="176" y="10"/>
                  </a:moveTo>
                  <a:cubicBezTo>
                    <a:pt x="172" y="52"/>
                    <a:pt x="172" y="52"/>
                    <a:pt x="172" y="52"/>
                  </a:cubicBezTo>
                  <a:cubicBezTo>
                    <a:pt x="164" y="47"/>
                    <a:pt x="155" y="43"/>
                    <a:pt x="147" y="41"/>
                  </a:cubicBezTo>
                  <a:cubicBezTo>
                    <a:pt x="138" y="39"/>
                    <a:pt x="129" y="38"/>
                    <a:pt x="120" y="38"/>
                  </a:cubicBezTo>
                  <a:cubicBezTo>
                    <a:pt x="99" y="38"/>
                    <a:pt x="83" y="44"/>
                    <a:pt x="70" y="56"/>
                  </a:cubicBezTo>
                  <a:cubicBezTo>
                    <a:pt x="58" y="68"/>
                    <a:pt x="52" y="85"/>
                    <a:pt x="52" y="106"/>
                  </a:cubicBezTo>
                  <a:cubicBezTo>
                    <a:pt x="52" y="126"/>
                    <a:pt x="58" y="143"/>
                    <a:pt x="69" y="155"/>
                  </a:cubicBezTo>
                  <a:cubicBezTo>
                    <a:pt x="79" y="167"/>
                    <a:pt x="94" y="173"/>
                    <a:pt x="112" y="173"/>
                  </a:cubicBezTo>
                  <a:cubicBezTo>
                    <a:pt x="116" y="173"/>
                    <a:pt x="120" y="173"/>
                    <a:pt x="123" y="172"/>
                  </a:cubicBezTo>
                  <a:cubicBezTo>
                    <a:pt x="126" y="172"/>
                    <a:pt x="129" y="171"/>
                    <a:pt x="132" y="170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0" y="203"/>
                    <a:pt x="180" y="203"/>
                    <a:pt x="180" y="203"/>
                  </a:cubicBezTo>
                  <a:cubicBezTo>
                    <a:pt x="170" y="206"/>
                    <a:pt x="159" y="208"/>
                    <a:pt x="149" y="210"/>
                  </a:cubicBezTo>
                  <a:cubicBezTo>
                    <a:pt x="138" y="211"/>
                    <a:pt x="126" y="212"/>
                    <a:pt x="115" y="212"/>
                  </a:cubicBezTo>
                  <a:cubicBezTo>
                    <a:pt x="77" y="212"/>
                    <a:pt x="49" y="203"/>
                    <a:pt x="29" y="185"/>
                  </a:cubicBezTo>
                  <a:cubicBezTo>
                    <a:pt x="10" y="167"/>
                    <a:pt x="0" y="142"/>
                    <a:pt x="0" y="108"/>
                  </a:cubicBezTo>
                  <a:cubicBezTo>
                    <a:pt x="0" y="74"/>
                    <a:pt x="10" y="47"/>
                    <a:pt x="30" y="28"/>
                  </a:cubicBezTo>
                  <a:cubicBezTo>
                    <a:pt x="49" y="9"/>
                    <a:pt x="77" y="0"/>
                    <a:pt x="113" y="0"/>
                  </a:cubicBezTo>
                  <a:cubicBezTo>
                    <a:pt x="124" y="0"/>
                    <a:pt x="134" y="1"/>
                    <a:pt x="145" y="2"/>
                  </a:cubicBezTo>
                  <a:cubicBezTo>
                    <a:pt x="155" y="4"/>
                    <a:pt x="166" y="6"/>
                    <a:pt x="17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9" name="Freeform 26"/>
            <p:cNvSpPr>
              <a:spLocks noEditPoints="1"/>
            </p:cNvSpPr>
            <p:nvPr/>
          </p:nvSpPr>
          <p:spPr bwMode="auto">
            <a:xfrm>
              <a:off x="3433" y="2329"/>
              <a:ext cx="369" cy="357"/>
            </a:xfrm>
            <a:custGeom>
              <a:avLst/>
              <a:gdLst>
                <a:gd name="T0" fmla="*/ 129 w 369"/>
                <a:gd name="T1" fmla="*/ 0 h 357"/>
                <a:gd name="T2" fmla="*/ 239 w 369"/>
                <a:gd name="T3" fmla="*/ 0 h 357"/>
                <a:gd name="T4" fmla="*/ 369 w 369"/>
                <a:gd name="T5" fmla="*/ 357 h 357"/>
                <a:gd name="T6" fmla="*/ 272 w 369"/>
                <a:gd name="T7" fmla="*/ 357 h 357"/>
                <a:gd name="T8" fmla="*/ 247 w 369"/>
                <a:gd name="T9" fmla="*/ 281 h 357"/>
                <a:gd name="T10" fmla="*/ 116 w 369"/>
                <a:gd name="T11" fmla="*/ 281 h 357"/>
                <a:gd name="T12" fmla="*/ 90 w 369"/>
                <a:gd name="T13" fmla="*/ 357 h 357"/>
                <a:gd name="T14" fmla="*/ 0 w 369"/>
                <a:gd name="T15" fmla="*/ 357 h 357"/>
                <a:gd name="T16" fmla="*/ 129 w 369"/>
                <a:gd name="T17" fmla="*/ 0 h 357"/>
                <a:gd name="T18" fmla="*/ 182 w 369"/>
                <a:gd name="T19" fmla="*/ 80 h 357"/>
                <a:gd name="T20" fmla="*/ 138 w 369"/>
                <a:gd name="T21" fmla="*/ 214 h 357"/>
                <a:gd name="T22" fmla="*/ 226 w 369"/>
                <a:gd name="T23" fmla="*/ 214 h 357"/>
                <a:gd name="T24" fmla="*/ 182 w 369"/>
                <a:gd name="T25" fmla="*/ 8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9" h="357">
                  <a:moveTo>
                    <a:pt x="129" y="0"/>
                  </a:moveTo>
                  <a:lnTo>
                    <a:pt x="239" y="0"/>
                  </a:lnTo>
                  <a:lnTo>
                    <a:pt x="369" y="357"/>
                  </a:lnTo>
                  <a:lnTo>
                    <a:pt x="272" y="357"/>
                  </a:lnTo>
                  <a:lnTo>
                    <a:pt x="247" y="281"/>
                  </a:lnTo>
                  <a:lnTo>
                    <a:pt x="116" y="281"/>
                  </a:lnTo>
                  <a:lnTo>
                    <a:pt x="90" y="357"/>
                  </a:lnTo>
                  <a:lnTo>
                    <a:pt x="0" y="357"/>
                  </a:lnTo>
                  <a:lnTo>
                    <a:pt x="129" y="0"/>
                  </a:lnTo>
                  <a:close/>
                  <a:moveTo>
                    <a:pt x="182" y="80"/>
                  </a:moveTo>
                  <a:lnTo>
                    <a:pt x="138" y="214"/>
                  </a:lnTo>
                  <a:lnTo>
                    <a:pt x="226" y="214"/>
                  </a:lnTo>
                  <a:lnTo>
                    <a:pt x="182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813" y="2320"/>
              <a:ext cx="253" cy="375"/>
            </a:xfrm>
            <a:custGeom>
              <a:avLst/>
              <a:gdLst>
                <a:gd name="T0" fmla="*/ 133 w 143"/>
                <a:gd name="T1" fmla="*/ 7 h 212"/>
                <a:gd name="T2" fmla="*/ 129 w 143"/>
                <a:gd name="T3" fmla="*/ 49 h 212"/>
                <a:gd name="T4" fmla="*/ 107 w 143"/>
                <a:gd name="T5" fmla="*/ 41 h 212"/>
                <a:gd name="T6" fmla="*/ 86 w 143"/>
                <a:gd name="T7" fmla="*/ 38 h 212"/>
                <a:gd name="T8" fmla="*/ 61 w 143"/>
                <a:gd name="T9" fmla="*/ 44 h 212"/>
                <a:gd name="T10" fmla="*/ 52 w 143"/>
                <a:gd name="T11" fmla="*/ 58 h 212"/>
                <a:gd name="T12" fmla="*/ 57 w 143"/>
                <a:gd name="T13" fmla="*/ 69 h 212"/>
                <a:gd name="T14" fmla="*/ 70 w 143"/>
                <a:gd name="T15" fmla="*/ 77 h 212"/>
                <a:gd name="T16" fmla="*/ 79 w 143"/>
                <a:gd name="T17" fmla="*/ 80 h 212"/>
                <a:gd name="T18" fmla="*/ 123 w 143"/>
                <a:gd name="T19" fmla="*/ 100 h 212"/>
                <a:gd name="T20" fmla="*/ 138 w 143"/>
                <a:gd name="T21" fmla="*/ 118 h 212"/>
                <a:gd name="T22" fmla="*/ 143 w 143"/>
                <a:gd name="T23" fmla="*/ 143 h 212"/>
                <a:gd name="T24" fmla="*/ 121 w 143"/>
                <a:gd name="T25" fmla="*/ 194 h 212"/>
                <a:gd name="T26" fmla="*/ 60 w 143"/>
                <a:gd name="T27" fmla="*/ 212 h 212"/>
                <a:gd name="T28" fmla="*/ 31 w 143"/>
                <a:gd name="T29" fmla="*/ 210 h 212"/>
                <a:gd name="T30" fmla="*/ 2 w 143"/>
                <a:gd name="T31" fmla="*/ 203 h 212"/>
                <a:gd name="T32" fmla="*/ 6 w 143"/>
                <a:gd name="T33" fmla="*/ 158 h 212"/>
                <a:gd name="T34" fmla="*/ 33 w 143"/>
                <a:gd name="T35" fmla="*/ 168 h 212"/>
                <a:gd name="T36" fmla="*/ 57 w 143"/>
                <a:gd name="T37" fmla="*/ 171 h 212"/>
                <a:gd name="T38" fmla="*/ 81 w 143"/>
                <a:gd name="T39" fmla="*/ 165 h 212"/>
                <a:gd name="T40" fmla="*/ 90 w 143"/>
                <a:gd name="T41" fmla="*/ 149 h 212"/>
                <a:gd name="T42" fmla="*/ 62 w 143"/>
                <a:gd name="T43" fmla="*/ 126 h 212"/>
                <a:gd name="T44" fmla="*/ 51 w 143"/>
                <a:gd name="T45" fmla="*/ 122 h 212"/>
                <a:gd name="T46" fmla="*/ 12 w 143"/>
                <a:gd name="T47" fmla="*/ 98 h 212"/>
                <a:gd name="T48" fmla="*/ 0 w 143"/>
                <a:gd name="T49" fmla="*/ 63 h 212"/>
                <a:gd name="T50" fmla="*/ 21 w 143"/>
                <a:gd name="T51" fmla="*/ 16 h 212"/>
                <a:gd name="T52" fmla="*/ 80 w 143"/>
                <a:gd name="T53" fmla="*/ 0 h 212"/>
                <a:gd name="T54" fmla="*/ 108 w 143"/>
                <a:gd name="T55" fmla="*/ 2 h 212"/>
                <a:gd name="T56" fmla="*/ 133 w 143"/>
                <a:gd name="T57" fmla="*/ 7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3" h="212">
                  <a:moveTo>
                    <a:pt x="133" y="7"/>
                  </a:moveTo>
                  <a:cubicBezTo>
                    <a:pt x="129" y="49"/>
                    <a:pt x="129" y="49"/>
                    <a:pt x="129" y="49"/>
                  </a:cubicBezTo>
                  <a:cubicBezTo>
                    <a:pt x="121" y="45"/>
                    <a:pt x="114" y="43"/>
                    <a:pt x="107" y="41"/>
                  </a:cubicBezTo>
                  <a:cubicBezTo>
                    <a:pt x="99" y="39"/>
                    <a:pt x="92" y="38"/>
                    <a:pt x="86" y="38"/>
                  </a:cubicBezTo>
                  <a:cubicBezTo>
                    <a:pt x="75" y="38"/>
                    <a:pt x="67" y="40"/>
                    <a:pt x="61" y="44"/>
                  </a:cubicBezTo>
                  <a:cubicBezTo>
                    <a:pt x="55" y="47"/>
                    <a:pt x="52" y="52"/>
                    <a:pt x="52" y="58"/>
                  </a:cubicBezTo>
                  <a:cubicBezTo>
                    <a:pt x="52" y="62"/>
                    <a:pt x="54" y="66"/>
                    <a:pt x="57" y="69"/>
                  </a:cubicBezTo>
                  <a:cubicBezTo>
                    <a:pt x="60" y="72"/>
                    <a:pt x="64" y="75"/>
                    <a:pt x="70" y="77"/>
                  </a:cubicBezTo>
                  <a:cubicBezTo>
                    <a:pt x="72" y="78"/>
                    <a:pt x="75" y="79"/>
                    <a:pt x="79" y="80"/>
                  </a:cubicBezTo>
                  <a:cubicBezTo>
                    <a:pt x="101" y="87"/>
                    <a:pt x="116" y="94"/>
                    <a:pt x="123" y="100"/>
                  </a:cubicBezTo>
                  <a:cubicBezTo>
                    <a:pt x="130" y="105"/>
                    <a:pt x="135" y="111"/>
                    <a:pt x="138" y="118"/>
                  </a:cubicBezTo>
                  <a:cubicBezTo>
                    <a:pt x="141" y="126"/>
                    <a:pt x="143" y="134"/>
                    <a:pt x="143" y="143"/>
                  </a:cubicBezTo>
                  <a:cubicBezTo>
                    <a:pt x="143" y="166"/>
                    <a:pt x="136" y="183"/>
                    <a:pt x="121" y="194"/>
                  </a:cubicBezTo>
                  <a:cubicBezTo>
                    <a:pt x="107" y="206"/>
                    <a:pt x="87" y="212"/>
                    <a:pt x="60" y="212"/>
                  </a:cubicBezTo>
                  <a:cubicBezTo>
                    <a:pt x="50" y="212"/>
                    <a:pt x="41" y="211"/>
                    <a:pt x="31" y="210"/>
                  </a:cubicBezTo>
                  <a:cubicBezTo>
                    <a:pt x="21" y="208"/>
                    <a:pt x="12" y="206"/>
                    <a:pt x="2" y="203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15" y="162"/>
                    <a:pt x="24" y="166"/>
                    <a:pt x="33" y="168"/>
                  </a:cubicBezTo>
                  <a:cubicBezTo>
                    <a:pt x="41" y="170"/>
                    <a:pt x="49" y="171"/>
                    <a:pt x="57" y="171"/>
                  </a:cubicBezTo>
                  <a:cubicBezTo>
                    <a:pt x="67" y="171"/>
                    <a:pt x="75" y="169"/>
                    <a:pt x="81" y="165"/>
                  </a:cubicBezTo>
                  <a:cubicBezTo>
                    <a:pt x="87" y="161"/>
                    <a:pt x="90" y="156"/>
                    <a:pt x="90" y="149"/>
                  </a:cubicBezTo>
                  <a:cubicBezTo>
                    <a:pt x="90" y="141"/>
                    <a:pt x="80" y="133"/>
                    <a:pt x="62" y="126"/>
                  </a:cubicBezTo>
                  <a:cubicBezTo>
                    <a:pt x="57" y="125"/>
                    <a:pt x="54" y="123"/>
                    <a:pt x="51" y="122"/>
                  </a:cubicBezTo>
                  <a:cubicBezTo>
                    <a:pt x="33" y="115"/>
                    <a:pt x="20" y="107"/>
                    <a:pt x="12" y="98"/>
                  </a:cubicBezTo>
                  <a:cubicBezTo>
                    <a:pt x="4" y="89"/>
                    <a:pt x="0" y="77"/>
                    <a:pt x="0" y="63"/>
                  </a:cubicBezTo>
                  <a:cubicBezTo>
                    <a:pt x="0" y="43"/>
                    <a:pt x="7" y="27"/>
                    <a:pt x="21" y="16"/>
                  </a:cubicBezTo>
                  <a:cubicBezTo>
                    <a:pt x="35" y="6"/>
                    <a:pt x="54" y="0"/>
                    <a:pt x="80" y="0"/>
                  </a:cubicBezTo>
                  <a:cubicBezTo>
                    <a:pt x="90" y="0"/>
                    <a:pt x="99" y="1"/>
                    <a:pt x="108" y="2"/>
                  </a:cubicBezTo>
                  <a:cubicBezTo>
                    <a:pt x="117" y="3"/>
                    <a:pt x="125" y="5"/>
                    <a:pt x="1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1216" y="2776"/>
              <a:ext cx="229" cy="336"/>
            </a:xfrm>
            <a:custGeom>
              <a:avLst/>
              <a:gdLst>
                <a:gd name="T0" fmla="*/ 0 w 229"/>
                <a:gd name="T1" fmla="*/ 0 h 336"/>
                <a:gd name="T2" fmla="*/ 223 w 229"/>
                <a:gd name="T3" fmla="*/ 0 h 336"/>
                <a:gd name="T4" fmla="*/ 223 w 229"/>
                <a:gd name="T5" fmla="*/ 64 h 336"/>
                <a:gd name="T6" fmla="*/ 85 w 229"/>
                <a:gd name="T7" fmla="*/ 64 h 336"/>
                <a:gd name="T8" fmla="*/ 85 w 229"/>
                <a:gd name="T9" fmla="*/ 131 h 336"/>
                <a:gd name="T10" fmla="*/ 214 w 229"/>
                <a:gd name="T11" fmla="*/ 131 h 336"/>
                <a:gd name="T12" fmla="*/ 214 w 229"/>
                <a:gd name="T13" fmla="*/ 195 h 336"/>
                <a:gd name="T14" fmla="*/ 85 w 229"/>
                <a:gd name="T15" fmla="*/ 195 h 336"/>
                <a:gd name="T16" fmla="*/ 85 w 229"/>
                <a:gd name="T17" fmla="*/ 273 h 336"/>
                <a:gd name="T18" fmla="*/ 229 w 229"/>
                <a:gd name="T19" fmla="*/ 273 h 336"/>
                <a:gd name="T20" fmla="*/ 229 w 229"/>
                <a:gd name="T21" fmla="*/ 336 h 336"/>
                <a:gd name="T22" fmla="*/ 0 w 229"/>
                <a:gd name="T23" fmla="*/ 336 h 336"/>
                <a:gd name="T24" fmla="*/ 0 w 229"/>
                <a:gd name="T2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336">
                  <a:moveTo>
                    <a:pt x="0" y="0"/>
                  </a:moveTo>
                  <a:lnTo>
                    <a:pt x="223" y="0"/>
                  </a:lnTo>
                  <a:lnTo>
                    <a:pt x="223" y="64"/>
                  </a:lnTo>
                  <a:lnTo>
                    <a:pt x="85" y="64"/>
                  </a:lnTo>
                  <a:lnTo>
                    <a:pt x="85" y="131"/>
                  </a:lnTo>
                  <a:lnTo>
                    <a:pt x="214" y="131"/>
                  </a:lnTo>
                  <a:lnTo>
                    <a:pt x="214" y="195"/>
                  </a:lnTo>
                  <a:lnTo>
                    <a:pt x="85" y="195"/>
                  </a:lnTo>
                  <a:lnTo>
                    <a:pt x="85" y="273"/>
                  </a:lnTo>
                  <a:lnTo>
                    <a:pt x="229" y="273"/>
                  </a:lnTo>
                  <a:lnTo>
                    <a:pt x="229" y="336"/>
                  </a:lnTo>
                  <a:lnTo>
                    <a:pt x="0" y="3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1468" y="2776"/>
              <a:ext cx="318" cy="336"/>
            </a:xfrm>
            <a:custGeom>
              <a:avLst/>
              <a:gdLst>
                <a:gd name="T0" fmla="*/ 10 w 318"/>
                <a:gd name="T1" fmla="*/ 0 h 336"/>
                <a:gd name="T2" fmla="*/ 109 w 318"/>
                <a:gd name="T3" fmla="*/ 0 h 336"/>
                <a:gd name="T4" fmla="*/ 164 w 318"/>
                <a:gd name="T5" fmla="*/ 119 h 336"/>
                <a:gd name="T6" fmla="*/ 215 w 318"/>
                <a:gd name="T7" fmla="*/ 0 h 336"/>
                <a:gd name="T8" fmla="*/ 307 w 318"/>
                <a:gd name="T9" fmla="*/ 0 h 336"/>
                <a:gd name="T10" fmla="*/ 212 w 318"/>
                <a:gd name="T11" fmla="*/ 161 h 336"/>
                <a:gd name="T12" fmla="*/ 318 w 318"/>
                <a:gd name="T13" fmla="*/ 336 h 336"/>
                <a:gd name="T14" fmla="*/ 219 w 318"/>
                <a:gd name="T15" fmla="*/ 336 h 336"/>
                <a:gd name="T16" fmla="*/ 157 w 318"/>
                <a:gd name="T17" fmla="*/ 207 h 336"/>
                <a:gd name="T18" fmla="*/ 93 w 318"/>
                <a:gd name="T19" fmla="*/ 336 h 336"/>
                <a:gd name="T20" fmla="*/ 0 w 318"/>
                <a:gd name="T21" fmla="*/ 336 h 336"/>
                <a:gd name="T22" fmla="*/ 107 w 318"/>
                <a:gd name="T23" fmla="*/ 161 h 336"/>
                <a:gd name="T24" fmla="*/ 10 w 318"/>
                <a:gd name="T2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8" h="336">
                  <a:moveTo>
                    <a:pt x="10" y="0"/>
                  </a:moveTo>
                  <a:lnTo>
                    <a:pt x="109" y="0"/>
                  </a:lnTo>
                  <a:lnTo>
                    <a:pt x="164" y="119"/>
                  </a:lnTo>
                  <a:lnTo>
                    <a:pt x="215" y="0"/>
                  </a:lnTo>
                  <a:lnTo>
                    <a:pt x="307" y="0"/>
                  </a:lnTo>
                  <a:lnTo>
                    <a:pt x="212" y="161"/>
                  </a:lnTo>
                  <a:lnTo>
                    <a:pt x="318" y="336"/>
                  </a:lnTo>
                  <a:lnTo>
                    <a:pt x="219" y="336"/>
                  </a:lnTo>
                  <a:lnTo>
                    <a:pt x="157" y="207"/>
                  </a:lnTo>
                  <a:lnTo>
                    <a:pt x="93" y="336"/>
                  </a:lnTo>
                  <a:lnTo>
                    <a:pt x="0" y="336"/>
                  </a:lnTo>
                  <a:lnTo>
                    <a:pt x="107" y="16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1791" y="2776"/>
              <a:ext cx="246" cy="336"/>
            </a:xfrm>
            <a:custGeom>
              <a:avLst/>
              <a:gdLst>
                <a:gd name="T0" fmla="*/ 0 w 246"/>
                <a:gd name="T1" fmla="*/ 0 h 336"/>
                <a:gd name="T2" fmla="*/ 246 w 246"/>
                <a:gd name="T3" fmla="*/ 0 h 336"/>
                <a:gd name="T4" fmla="*/ 246 w 246"/>
                <a:gd name="T5" fmla="*/ 68 h 336"/>
                <a:gd name="T6" fmla="*/ 167 w 246"/>
                <a:gd name="T7" fmla="*/ 68 h 336"/>
                <a:gd name="T8" fmla="*/ 167 w 246"/>
                <a:gd name="T9" fmla="*/ 336 h 336"/>
                <a:gd name="T10" fmla="*/ 80 w 246"/>
                <a:gd name="T11" fmla="*/ 336 h 336"/>
                <a:gd name="T12" fmla="*/ 80 w 246"/>
                <a:gd name="T13" fmla="*/ 68 h 336"/>
                <a:gd name="T14" fmla="*/ 0 w 246"/>
                <a:gd name="T15" fmla="*/ 68 h 336"/>
                <a:gd name="T16" fmla="*/ 0 w 24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36">
                  <a:moveTo>
                    <a:pt x="0" y="0"/>
                  </a:moveTo>
                  <a:lnTo>
                    <a:pt x="246" y="0"/>
                  </a:lnTo>
                  <a:lnTo>
                    <a:pt x="246" y="68"/>
                  </a:lnTo>
                  <a:lnTo>
                    <a:pt x="167" y="68"/>
                  </a:lnTo>
                  <a:lnTo>
                    <a:pt x="167" y="336"/>
                  </a:lnTo>
                  <a:lnTo>
                    <a:pt x="80" y="336"/>
                  </a:lnTo>
                  <a:lnTo>
                    <a:pt x="80" y="68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2072" y="2776"/>
              <a:ext cx="269" cy="336"/>
            </a:xfrm>
            <a:custGeom>
              <a:avLst/>
              <a:gdLst>
                <a:gd name="T0" fmla="*/ 0 w 152"/>
                <a:gd name="T1" fmla="*/ 0 h 190"/>
                <a:gd name="T2" fmla="*/ 72 w 152"/>
                <a:gd name="T3" fmla="*/ 0 h 190"/>
                <a:gd name="T4" fmla="*/ 126 w 152"/>
                <a:gd name="T5" fmla="*/ 13 h 190"/>
                <a:gd name="T6" fmla="*/ 143 w 152"/>
                <a:gd name="T7" fmla="*/ 50 h 190"/>
                <a:gd name="T8" fmla="*/ 134 w 152"/>
                <a:gd name="T9" fmla="*/ 80 h 190"/>
                <a:gd name="T10" fmla="*/ 107 w 152"/>
                <a:gd name="T11" fmla="*/ 96 h 190"/>
                <a:gd name="T12" fmla="*/ 130 w 152"/>
                <a:gd name="T13" fmla="*/ 127 h 190"/>
                <a:gd name="T14" fmla="*/ 130 w 152"/>
                <a:gd name="T15" fmla="*/ 127 h 190"/>
                <a:gd name="T16" fmla="*/ 152 w 152"/>
                <a:gd name="T17" fmla="*/ 190 h 190"/>
                <a:gd name="T18" fmla="*/ 102 w 152"/>
                <a:gd name="T19" fmla="*/ 190 h 190"/>
                <a:gd name="T20" fmla="*/ 86 w 152"/>
                <a:gd name="T21" fmla="*/ 138 h 190"/>
                <a:gd name="T22" fmla="*/ 75 w 152"/>
                <a:gd name="T23" fmla="*/ 121 h 190"/>
                <a:gd name="T24" fmla="*/ 55 w 152"/>
                <a:gd name="T25" fmla="*/ 116 h 190"/>
                <a:gd name="T26" fmla="*/ 48 w 152"/>
                <a:gd name="T27" fmla="*/ 116 h 190"/>
                <a:gd name="T28" fmla="*/ 48 w 152"/>
                <a:gd name="T29" fmla="*/ 190 h 190"/>
                <a:gd name="T30" fmla="*/ 0 w 152"/>
                <a:gd name="T31" fmla="*/ 190 h 190"/>
                <a:gd name="T32" fmla="*/ 0 w 152"/>
                <a:gd name="T33" fmla="*/ 0 h 190"/>
                <a:gd name="T34" fmla="*/ 48 w 152"/>
                <a:gd name="T35" fmla="*/ 34 h 190"/>
                <a:gd name="T36" fmla="*/ 48 w 152"/>
                <a:gd name="T37" fmla="*/ 83 h 190"/>
                <a:gd name="T38" fmla="*/ 65 w 152"/>
                <a:gd name="T39" fmla="*/ 83 h 190"/>
                <a:gd name="T40" fmla="*/ 88 w 152"/>
                <a:gd name="T41" fmla="*/ 77 h 190"/>
                <a:gd name="T42" fmla="*/ 96 w 152"/>
                <a:gd name="T43" fmla="*/ 59 h 190"/>
                <a:gd name="T44" fmla="*/ 87 w 152"/>
                <a:gd name="T45" fmla="*/ 40 h 190"/>
                <a:gd name="T46" fmla="*/ 60 w 152"/>
                <a:gd name="T47" fmla="*/ 34 h 190"/>
                <a:gd name="T48" fmla="*/ 48 w 152"/>
                <a:gd name="T49" fmla="*/ 3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90">
                  <a:moveTo>
                    <a:pt x="0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96" y="0"/>
                    <a:pt x="114" y="5"/>
                    <a:pt x="126" y="13"/>
                  </a:cubicBezTo>
                  <a:cubicBezTo>
                    <a:pt x="137" y="21"/>
                    <a:pt x="143" y="33"/>
                    <a:pt x="143" y="50"/>
                  </a:cubicBezTo>
                  <a:cubicBezTo>
                    <a:pt x="143" y="62"/>
                    <a:pt x="140" y="72"/>
                    <a:pt x="134" y="80"/>
                  </a:cubicBezTo>
                  <a:cubicBezTo>
                    <a:pt x="128" y="88"/>
                    <a:pt x="119" y="93"/>
                    <a:pt x="107" y="96"/>
                  </a:cubicBezTo>
                  <a:cubicBezTo>
                    <a:pt x="117" y="100"/>
                    <a:pt x="125" y="110"/>
                    <a:pt x="130" y="127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52" y="190"/>
                    <a:pt x="152" y="190"/>
                    <a:pt x="152" y="190"/>
                  </a:cubicBezTo>
                  <a:cubicBezTo>
                    <a:pt x="102" y="190"/>
                    <a:pt x="102" y="190"/>
                    <a:pt x="102" y="190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83" y="130"/>
                    <a:pt x="80" y="124"/>
                    <a:pt x="75" y="121"/>
                  </a:cubicBezTo>
                  <a:cubicBezTo>
                    <a:pt x="71" y="118"/>
                    <a:pt x="64" y="116"/>
                    <a:pt x="55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90"/>
                    <a:pt x="48" y="190"/>
                    <a:pt x="48" y="190"/>
                  </a:cubicBezTo>
                  <a:cubicBezTo>
                    <a:pt x="0" y="190"/>
                    <a:pt x="0" y="190"/>
                    <a:pt x="0" y="190"/>
                  </a:cubicBezTo>
                  <a:lnTo>
                    <a:pt x="0" y="0"/>
                  </a:lnTo>
                  <a:close/>
                  <a:moveTo>
                    <a:pt x="48" y="34"/>
                  </a:moveTo>
                  <a:cubicBezTo>
                    <a:pt x="48" y="83"/>
                    <a:pt x="48" y="83"/>
                    <a:pt x="48" y="83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75" y="83"/>
                    <a:pt x="83" y="81"/>
                    <a:pt x="88" y="77"/>
                  </a:cubicBezTo>
                  <a:cubicBezTo>
                    <a:pt x="93" y="73"/>
                    <a:pt x="96" y="67"/>
                    <a:pt x="96" y="59"/>
                  </a:cubicBezTo>
                  <a:cubicBezTo>
                    <a:pt x="96" y="50"/>
                    <a:pt x="93" y="44"/>
                    <a:pt x="87" y="40"/>
                  </a:cubicBezTo>
                  <a:cubicBezTo>
                    <a:pt x="81" y="36"/>
                    <a:pt x="72" y="34"/>
                    <a:pt x="60" y="34"/>
                  </a:cubicBezTo>
                  <a:lnTo>
                    <a:pt x="4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5" name="Freeform 32"/>
            <p:cNvSpPr>
              <a:spLocks noEditPoints="1"/>
            </p:cNvSpPr>
            <p:nvPr/>
          </p:nvSpPr>
          <p:spPr bwMode="auto">
            <a:xfrm>
              <a:off x="2338" y="2776"/>
              <a:ext cx="347" cy="336"/>
            </a:xfrm>
            <a:custGeom>
              <a:avLst/>
              <a:gdLst>
                <a:gd name="T0" fmla="*/ 122 w 347"/>
                <a:gd name="T1" fmla="*/ 0 h 336"/>
                <a:gd name="T2" fmla="*/ 224 w 347"/>
                <a:gd name="T3" fmla="*/ 0 h 336"/>
                <a:gd name="T4" fmla="*/ 347 w 347"/>
                <a:gd name="T5" fmla="*/ 336 h 336"/>
                <a:gd name="T6" fmla="*/ 255 w 347"/>
                <a:gd name="T7" fmla="*/ 336 h 336"/>
                <a:gd name="T8" fmla="*/ 232 w 347"/>
                <a:gd name="T9" fmla="*/ 266 h 336"/>
                <a:gd name="T10" fmla="*/ 108 w 347"/>
                <a:gd name="T11" fmla="*/ 266 h 336"/>
                <a:gd name="T12" fmla="*/ 85 w 347"/>
                <a:gd name="T13" fmla="*/ 336 h 336"/>
                <a:gd name="T14" fmla="*/ 0 w 347"/>
                <a:gd name="T15" fmla="*/ 336 h 336"/>
                <a:gd name="T16" fmla="*/ 122 w 347"/>
                <a:gd name="T17" fmla="*/ 0 h 336"/>
                <a:gd name="T18" fmla="*/ 171 w 347"/>
                <a:gd name="T19" fmla="*/ 76 h 336"/>
                <a:gd name="T20" fmla="*/ 131 w 347"/>
                <a:gd name="T21" fmla="*/ 202 h 336"/>
                <a:gd name="T22" fmla="*/ 212 w 347"/>
                <a:gd name="T23" fmla="*/ 202 h 336"/>
                <a:gd name="T24" fmla="*/ 171 w 347"/>
                <a:gd name="T25" fmla="*/ 7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7" h="336">
                  <a:moveTo>
                    <a:pt x="122" y="0"/>
                  </a:moveTo>
                  <a:lnTo>
                    <a:pt x="224" y="0"/>
                  </a:lnTo>
                  <a:lnTo>
                    <a:pt x="347" y="336"/>
                  </a:lnTo>
                  <a:lnTo>
                    <a:pt x="255" y="336"/>
                  </a:lnTo>
                  <a:lnTo>
                    <a:pt x="232" y="266"/>
                  </a:lnTo>
                  <a:lnTo>
                    <a:pt x="108" y="266"/>
                  </a:lnTo>
                  <a:lnTo>
                    <a:pt x="85" y="336"/>
                  </a:lnTo>
                  <a:lnTo>
                    <a:pt x="0" y="336"/>
                  </a:lnTo>
                  <a:lnTo>
                    <a:pt x="122" y="0"/>
                  </a:lnTo>
                  <a:close/>
                  <a:moveTo>
                    <a:pt x="171" y="76"/>
                  </a:moveTo>
                  <a:lnTo>
                    <a:pt x="131" y="202"/>
                  </a:lnTo>
                  <a:lnTo>
                    <a:pt x="212" y="202"/>
                  </a:lnTo>
                  <a:lnTo>
                    <a:pt x="171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2692" y="2769"/>
              <a:ext cx="277" cy="352"/>
            </a:xfrm>
            <a:custGeom>
              <a:avLst/>
              <a:gdLst>
                <a:gd name="T0" fmla="*/ 156 w 157"/>
                <a:gd name="T1" fmla="*/ 10 h 199"/>
                <a:gd name="T2" fmla="*/ 152 w 157"/>
                <a:gd name="T3" fmla="*/ 50 h 199"/>
                <a:gd name="T4" fmla="*/ 131 w 157"/>
                <a:gd name="T5" fmla="*/ 40 h 199"/>
                <a:gd name="T6" fmla="*/ 109 w 157"/>
                <a:gd name="T7" fmla="*/ 37 h 199"/>
                <a:gd name="T8" fmla="*/ 66 w 157"/>
                <a:gd name="T9" fmla="*/ 54 h 199"/>
                <a:gd name="T10" fmla="*/ 49 w 157"/>
                <a:gd name="T11" fmla="*/ 98 h 199"/>
                <a:gd name="T12" fmla="*/ 66 w 157"/>
                <a:gd name="T13" fmla="*/ 143 h 199"/>
                <a:gd name="T14" fmla="*/ 110 w 157"/>
                <a:gd name="T15" fmla="*/ 160 h 199"/>
                <a:gd name="T16" fmla="*/ 131 w 157"/>
                <a:gd name="T17" fmla="*/ 157 h 199"/>
                <a:gd name="T18" fmla="*/ 154 w 157"/>
                <a:gd name="T19" fmla="*/ 149 h 199"/>
                <a:gd name="T20" fmla="*/ 157 w 157"/>
                <a:gd name="T21" fmla="*/ 191 h 199"/>
                <a:gd name="T22" fmla="*/ 131 w 157"/>
                <a:gd name="T23" fmla="*/ 197 h 199"/>
                <a:gd name="T24" fmla="*/ 105 w 157"/>
                <a:gd name="T25" fmla="*/ 199 h 199"/>
                <a:gd name="T26" fmla="*/ 28 w 157"/>
                <a:gd name="T27" fmla="*/ 172 h 199"/>
                <a:gd name="T28" fmla="*/ 0 w 157"/>
                <a:gd name="T29" fmla="*/ 98 h 199"/>
                <a:gd name="T30" fmla="*/ 27 w 157"/>
                <a:gd name="T31" fmla="*/ 26 h 199"/>
                <a:gd name="T32" fmla="*/ 101 w 157"/>
                <a:gd name="T33" fmla="*/ 0 h 199"/>
                <a:gd name="T34" fmla="*/ 131 w 157"/>
                <a:gd name="T35" fmla="*/ 2 h 199"/>
                <a:gd name="T36" fmla="*/ 156 w 157"/>
                <a:gd name="T37" fmla="*/ 1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7" h="199">
                  <a:moveTo>
                    <a:pt x="156" y="10"/>
                  </a:moveTo>
                  <a:cubicBezTo>
                    <a:pt x="152" y="50"/>
                    <a:pt x="152" y="50"/>
                    <a:pt x="152" y="50"/>
                  </a:cubicBezTo>
                  <a:cubicBezTo>
                    <a:pt x="145" y="46"/>
                    <a:pt x="138" y="42"/>
                    <a:pt x="131" y="40"/>
                  </a:cubicBezTo>
                  <a:cubicBezTo>
                    <a:pt x="124" y="38"/>
                    <a:pt x="116" y="37"/>
                    <a:pt x="109" y="37"/>
                  </a:cubicBezTo>
                  <a:cubicBezTo>
                    <a:pt x="91" y="37"/>
                    <a:pt x="76" y="43"/>
                    <a:pt x="66" y="54"/>
                  </a:cubicBezTo>
                  <a:cubicBezTo>
                    <a:pt x="55" y="65"/>
                    <a:pt x="49" y="80"/>
                    <a:pt x="49" y="98"/>
                  </a:cubicBezTo>
                  <a:cubicBezTo>
                    <a:pt x="49" y="117"/>
                    <a:pt x="55" y="132"/>
                    <a:pt x="66" y="143"/>
                  </a:cubicBezTo>
                  <a:cubicBezTo>
                    <a:pt x="77" y="154"/>
                    <a:pt x="91" y="160"/>
                    <a:pt x="110" y="160"/>
                  </a:cubicBezTo>
                  <a:cubicBezTo>
                    <a:pt x="117" y="160"/>
                    <a:pt x="124" y="159"/>
                    <a:pt x="131" y="157"/>
                  </a:cubicBezTo>
                  <a:cubicBezTo>
                    <a:pt x="139" y="155"/>
                    <a:pt x="146" y="152"/>
                    <a:pt x="154" y="149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48" y="194"/>
                    <a:pt x="140" y="196"/>
                    <a:pt x="131" y="197"/>
                  </a:cubicBezTo>
                  <a:cubicBezTo>
                    <a:pt x="122" y="198"/>
                    <a:pt x="113" y="199"/>
                    <a:pt x="105" y="199"/>
                  </a:cubicBezTo>
                  <a:cubicBezTo>
                    <a:pt x="72" y="199"/>
                    <a:pt x="46" y="190"/>
                    <a:pt x="28" y="172"/>
                  </a:cubicBezTo>
                  <a:cubicBezTo>
                    <a:pt x="9" y="155"/>
                    <a:pt x="0" y="130"/>
                    <a:pt x="0" y="98"/>
                  </a:cubicBezTo>
                  <a:cubicBezTo>
                    <a:pt x="0" y="68"/>
                    <a:pt x="9" y="44"/>
                    <a:pt x="27" y="26"/>
                  </a:cubicBezTo>
                  <a:cubicBezTo>
                    <a:pt x="45" y="9"/>
                    <a:pt x="70" y="0"/>
                    <a:pt x="101" y="0"/>
                  </a:cubicBezTo>
                  <a:cubicBezTo>
                    <a:pt x="111" y="0"/>
                    <a:pt x="121" y="1"/>
                    <a:pt x="131" y="2"/>
                  </a:cubicBezTo>
                  <a:cubicBezTo>
                    <a:pt x="140" y="4"/>
                    <a:pt x="148" y="7"/>
                    <a:pt x="1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2994" y="2776"/>
              <a:ext cx="244" cy="336"/>
            </a:xfrm>
            <a:custGeom>
              <a:avLst/>
              <a:gdLst>
                <a:gd name="T0" fmla="*/ 0 w 244"/>
                <a:gd name="T1" fmla="*/ 0 h 336"/>
                <a:gd name="T2" fmla="*/ 244 w 244"/>
                <a:gd name="T3" fmla="*/ 0 h 336"/>
                <a:gd name="T4" fmla="*/ 244 w 244"/>
                <a:gd name="T5" fmla="*/ 68 h 336"/>
                <a:gd name="T6" fmla="*/ 165 w 244"/>
                <a:gd name="T7" fmla="*/ 68 h 336"/>
                <a:gd name="T8" fmla="*/ 165 w 244"/>
                <a:gd name="T9" fmla="*/ 336 h 336"/>
                <a:gd name="T10" fmla="*/ 80 w 244"/>
                <a:gd name="T11" fmla="*/ 336 h 336"/>
                <a:gd name="T12" fmla="*/ 80 w 244"/>
                <a:gd name="T13" fmla="*/ 68 h 336"/>
                <a:gd name="T14" fmla="*/ 0 w 244"/>
                <a:gd name="T15" fmla="*/ 68 h 336"/>
                <a:gd name="T16" fmla="*/ 0 w 244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4" h="336">
                  <a:moveTo>
                    <a:pt x="0" y="0"/>
                  </a:moveTo>
                  <a:lnTo>
                    <a:pt x="244" y="0"/>
                  </a:lnTo>
                  <a:lnTo>
                    <a:pt x="244" y="68"/>
                  </a:lnTo>
                  <a:lnTo>
                    <a:pt x="165" y="68"/>
                  </a:lnTo>
                  <a:lnTo>
                    <a:pt x="165" y="336"/>
                  </a:lnTo>
                  <a:lnTo>
                    <a:pt x="80" y="336"/>
                  </a:lnTo>
                  <a:lnTo>
                    <a:pt x="80" y="68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3275" y="2776"/>
              <a:ext cx="85" cy="3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9" name="Freeform 36"/>
            <p:cNvSpPr>
              <a:spLocks noEditPoints="1"/>
            </p:cNvSpPr>
            <p:nvPr/>
          </p:nvSpPr>
          <p:spPr bwMode="auto">
            <a:xfrm>
              <a:off x="3410" y="2769"/>
              <a:ext cx="320" cy="352"/>
            </a:xfrm>
            <a:custGeom>
              <a:avLst/>
              <a:gdLst>
                <a:gd name="T0" fmla="*/ 91 w 181"/>
                <a:gd name="T1" fmla="*/ 0 h 199"/>
                <a:gd name="T2" fmla="*/ 157 w 181"/>
                <a:gd name="T3" fmla="*/ 26 h 199"/>
                <a:gd name="T4" fmla="*/ 181 w 181"/>
                <a:gd name="T5" fmla="*/ 99 h 199"/>
                <a:gd name="T6" fmla="*/ 157 w 181"/>
                <a:gd name="T7" fmla="*/ 172 h 199"/>
                <a:gd name="T8" fmla="*/ 91 w 181"/>
                <a:gd name="T9" fmla="*/ 199 h 199"/>
                <a:gd name="T10" fmla="*/ 24 w 181"/>
                <a:gd name="T11" fmla="*/ 172 h 199"/>
                <a:gd name="T12" fmla="*/ 0 w 181"/>
                <a:gd name="T13" fmla="*/ 99 h 199"/>
                <a:gd name="T14" fmla="*/ 24 w 181"/>
                <a:gd name="T15" fmla="*/ 26 h 199"/>
                <a:gd name="T16" fmla="*/ 91 w 181"/>
                <a:gd name="T17" fmla="*/ 0 h 199"/>
                <a:gd name="T18" fmla="*/ 91 w 181"/>
                <a:gd name="T19" fmla="*/ 37 h 199"/>
                <a:gd name="T20" fmla="*/ 61 w 181"/>
                <a:gd name="T21" fmla="*/ 54 h 199"/>
                <a:gd name="T22" fmla="*/ 49 w 181"/>
                <a:gd name="T23" fmla="*/ 99 h 199"/>
                <a:gd name="T24" fmla="*/ 60 w 181"/>
                <a:gd name="T25" fmla="*/ 144 h 199"/>
                <a:gd name="T26" fmla="*/ 91 w 181"/>
                <a:gd name="T27" fmla="*/ 161 h 199"/>
                <a:gd name="T28" fmla="*/ 121 w 181"/>
                <a:gd name="T29" fmla="*/ 144 h 199"/>
                <a:gd name="T30" fmla="*/ 132 w 181"/>
                <a:gd name="T31" fmla="*/ 99 h 199"/>
                <a:gd name="T32" fmla="*/ 121 w 181"/>
                <a:gd name="T33" fmla="*/ 54 h 199"/>
                <a:gd name="T34" fmla="*/ 91 w 181"/>
                <a:gd name="T35" fmla="*/ 3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199">
                  <a:moveTo>
                    <a:pt x="91" y="0"/>
                  </a:moveTo>
                  <a:cubicBezTo>
                    <a:pt x="119" y="0"/>
                    <a:pt x="141" y="9"/>
                    <a:pt x="157" y="26"/>
                  </a:cubicBezTo>
                  <a:cubicBezTo>
                    <a:pt x="173" y="44"/>
                    <a:pt x="181" y="68"/>
                    <a:pt x="181" y="99"/>
                  </a:cubicBezTo>
                  <a:cubicBezTo>
                    <a:pt x="181" y="131"/>
                    <a:pt x="173" y="155"/>
                    <a:pt x="157" y="172"/>
                  </a:cubicBezTo>
                  <a:cubicBezTo>
                    <a:pt x="141" y="190"/>
                    <a:pt x="119" y="199"/>
                    <a:pt x="91" y="199"/>
                  </a:cubicBezTo>
                  <a:cubicBezTo>
                    <a:pt x="62" y="199"/>
                    <a:pt x="40" y="190"/>
                    <a:pt x="24" y="172"/>
                  </a:cubicBezTo>
                  <a:cubicBezTo>
                    <a:pt x="8" y="155"/>
                    <a:pt x="0" y="131"/>
                    <a:pt x="0" y="99"/>
                  </a:cubicBezTo>
                  <a:cubicBezTo>
                    <a:pt x="0" y="68"/>
                    <a:pt x="8" y="44"/>
                    <a:pt x="24" y="26"/>
                  </a:cubicBezTo>
                  <a:cubicBezTo>
                    <a:pt x="40" y="9"/>
                    <a:pt x="62" y="0"/>
                    <a:pt x="91" y="0"/>
                  </a:cubicBezTo>
                  <a:close/>
                  <a:moveTo>
                    <a:pt x="91" y="37"/>
                  </a:moveTo>
                  <a:cubicBezTo>
                    <a:pt x="78" y="37"/>
                    <a:pt x="68" y="42"/>
                    <a:pt x="61" y="54"/>
                  </a:cubicBezTo>
                  <a:cubicBezTo>
                    <a:pt x="53" y="65"/>
                    <a:pt x="49" y="80"/>
                    <a:pt x="49" y="99"/>
                  </a:cubicBezTo>
                  <a:cubicBezTo>
                    <a:pt x="49" y="118"/>
                    <a:pt x="53" y="133"/>
                    <a:pt x="60" y="144"/>
                  </a:cubicBezTo>
                  <a:cubicBezTo>
                    <a:pt x="68" y="156"/>
                    <a:pt x="78" y="161"/>
                    <a:pt x="91" y="161"/>
                  </a:cubicBezTo>
                  <a:cubicBezTo>
                    <a:pt x="103" y="161"/>
                    <a:pt x="113" y="156"/>
                    <a:pt x="121" y="144"/>
                  </a:cubicBezTo>
                  <a:cubicBezTo>
                    <a:pt x="128" y="133"/>
                    <a:pt x="132" y="118"/>
                    <a:pt x="132" y="99"/>
                  </a:cubicBezTo>
                  <a:cubicBezTo>
                    <a:pt x="132" y="80"/>
                    <a:pt x="128" y="65"/>
                    <a:pt x="121" y="54"/>
                  </a:cubicBezTo>
                  <a:cubicBezTo>
                    <a:pt x="113" y="42"/>
                    <a:pt x="103" y="37"/>
                    <a:pt x="9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3779" y="2776"/>
              <a:ext cx="294" cy="336"/>
            </a:xfrm>
            <a:custGeom>
              <a:avLst/>
              <a:gdLst>
                <a:gd name="T0" fmla="*/ 0 w 166"/>
                <a:gd name="T1" fmla="*/ 0 h 190"/>
                <a:gd name="T2" fmla="*/ 60 w 166"/>
                <a:gd name="T3" fmla="*/ 0 h 190"/>
                <a:gd name="T4" fmla="*/ 113 w 166"/>
                <a:gd name="T5" fmla="*/ 114 h 190"/>
                <a:gd name="T6" fmla="*/ 119 w 166"/>
                <a:gd name="T7" fmla="*/ 130 h 190"/>
                <a:gd name="T8" fmla="*/ 127 w 166"/>
                <a:gd name="T9" fmla="*/ 155 h 190"/>
                <a:gd name="T10" fmla="*/ 124 w 166"/>
                <a:gd name="T11" fmla="*/ 130 h 190"/>
                <a:gd name="T12" fmla="*/ 123 w 166"/>
                <a:gd name="T13" fmla="*/ 108 h 190"/>
                <a:gd name="T14" fmla="*/ 123 w 166"/>
                <a:gd name="T15" fmla="*/ 0 h 190"/>
                <a:gd name="T16" fmla="*/ 166 w 166"/>
                <a:gd name="T17" fmla="*/ 0 h 190"/>
                <a:gd name="T18" fmla="*/ 166 w 166"/>
                <a:gd name="T19" fmla="*/ 190 h 190"/>
                <a:gd name="T20" fmla="*/ 106 w 166"/>
                <a:gd name="T21" fmla="*/ 190 h 190"/>
                <a:gd name="T22" fmla="*/ 52 w 166"/>
                <a:gd name="T23" fmla="*/ 72 h 190"/>
                <a:gd name="T24" fmla="*/ 45 w 166"/>
                <a:gd name="T25" fmla="*/ 55 h 190"/>
                <a:gd name="T26" fmla="*/ 39 w 166"/>
                <a:gd name="T27" fmla="*/ 34 h 190"/>
                <a:gd name="T28" fmla="*/ 42 w 166"/>
                <a:gd name="T29" fmla="*/ 65 h 190"/>
                <a:gd name="T30" fmla="*/ 44 w 166"/>
                <a:gd name="T31" fmla="*/ 90 h 190"/>
                <a:gd name="T32" fmla="*/ 44 w 166"/>
                <a:gd name="T33" fmla="*/ 190 h 190"/>
                <a:gd name="T34" fmla="*/ 0 w 166"/>
                <a:gd name="T35" fmla="*/ 190 h 190"/>
                <a:gd name="T36" fmla="*/ 0 w 166"/>
                <a:gd name="T37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190">
                  <a:moveTo>
                    <a:pt x="0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15" y="118"/>
                    <a:pt x="117" y="123"/>
                    <a:pt x="119" y="130"/>
                  </a:cubicBezTo>
                  <a:cubicBezTo>
                    <a:pt x="122" y="137"/>
                    <a:pt x="124" y="145"/>
                    <a:pt x="127" y="155"/>
                  </a:cubicBezTo>
                  <a:cubicBezTo>
                    <a:pt x="126" y="146"/>
                    <a:pt x="124" y="137"/>
                    <a:pt x="124" y="130"/>
                  </a:cubicBezTo>
                  <a:cubicBezTo>
                    <a:pt x="123" y="122"/>
                    <a:pt x="123" y="115"/>
                    <a:pt x="123" y="108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6" y="190"/>
                    <a:pt x="166" y="190"/>
                    <a:pt x="166" y="190"/>
                  </a:cubicBezTo>
                  <a:cubicBezTo>
                    <a:pt x="106" y="190"/>
                    <a:pt x="106" y="190"/>
                    <a:pt x="106" y="190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49" y="67"/>
                    <a:pt x="47" y="61"/>
                    <a:pt x="45" y="55"/>
                  </a:cubicBezTo>
                  <a:cubicBezTo>
                    <a:pt x="42" y="48"/>
                    <a:pt x="40" y="41"/>
                    <a:pt x="39" y="34"/>
                  </a:cubicBezTo>
                  <a:cubicBezTo>
                    <a:pt x="40" y="45"/>
                    <a:pt x="42" y="56"/>
                    <a:pt x="42" y="65"/>
                  </a:cubicBezTo>
                  <a:cubicBezTo>
                    <a:pt x="43" y="75"/>
                    <a:pt x="44" y="83"/>
                    <a:pt x="44" y="90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0" y="190"/>
                    <a:pt x="0" y="190"/>
                    <a:pt x="0" y="19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172.16.100.11\File2\设计素材\设计制作类\2017年设计类源文件\20171201-2018版集团PPT\PPT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73" r="-115" b="-125"/>
          <a:stretch/>
        </p:blipFill>
        <p:spPr bwMode="auto">
          <a:xfrm>
            <a:off x="-1912" y="0"/>
            <a:ext cx="12053888" cy="6861860"/>
          </a:xfrm>
          <a:prstGeom prst="rect">
            <a:avLst/>
          </a:prstGeom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447571" y="309097"/>
            <a:ext cx="8600536" cy="656138"/>
          </a:xfrm>
          <a:prstGeom prst="rect">
            <a:avLst/>
          </a:prstGeom>
          <a:effectLst/>
        </p:spPr>
        <p:txBody>
          <a:bodyPr lIns="90529" tIns="45265" rIns="90529" bIns="45265"/>
          <a:lstStyle>
            <a:defPPr>
              <a:defRPr lang="zh-CN"/>
            </a:defPPr>
            <a:lvl1pPr defTabSz="905289" eaLnBrk="0" hangingPunct="0">
              <a:defRPr sz="290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RESOURCE INTEGRATION SERVICES</a:t>
            </a:r>
            <a:endParaRPr lang="zh-CN" altLang="zh-CN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19815" y="3915063"/>
            <a:ext cx="1451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3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3900+</a:t>
            </a:r>
            <a:endParaRPr lang="zh-CN" altLang="en-US" sz="32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19815" y="4850805"/>
            <a:ext cx="1451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3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5000+</a:t>
            </a:r>
            <a:endParaRPr lang="zh-CN" altLang="en-US" sz="32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625746" y="1788676"/>
            <a:ext cx="665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3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33</a:t>
            </a:r>
            <a:endParaRPr lang="zh-CN" altLang="en-US" sz="32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8558" y="5376504"/>
            <a:ext cx="2762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600" dirty="0">
                <a:solidFill>
                  <a:srgbClr val="00B0F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The Global Customer Group</a:t>
            </a:r>
            <a:endParaRPr lang="zh-CN" altLang="en-US" sz="1600" dirty="0">
              <a:solidFill>
                <a:srgbClr val="00B0F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394978" y="1778173"/>
            <a:ext cx="2190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B0F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Local Service Centers</a:t>
            </a:r>
          </a:p>
          <a:p>
            <a:r>
              <a:rPr lang="en-US" altLang="zh-CN" sz="1600" dirty="0">
                <a:solidFill>
                  <a:srgbClr val="00B0F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Worldwide</a:t>
            </a:r>
            <a:endParaRPr lang="zh-CN" altLang="en-US" sz="1600" dirty="0">
              <a:solidFill>
                <a:srgbClr val="00B0F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625746" y="5121920"/>
            <a:ext cx="665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3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16</a:t>
            </a:r>
            <a:endParaRPr lang="zh-CN" altLang="en-US" sz="32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394978" y="4498339"/>
            <a:ext cx="1854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B0F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Technology R&amp;D Centers</a:t>
            </a:r>
            <a:endParaRPr lang="zh-CN" altLang="en-US" sz="1600" dirty="0">
              <a:solidFill>
                <a:srgbClr val="00B0F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625746" y="4499838"/>
            <a:ext cx="843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16</a:t>
            </a:r>
            <a:endParaRPr lang="zh-CN" altLang="en-US" sz="32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94978" y="5143342"/>
            <a:ext cx="2164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B0F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Scientific Research Laboratories</a:t>
            </a:r>
            <a:endParaRPr lang="zh-CN" altLang="en-US" sz="1600" dirty="0">
              <a:solidFill>
                <a:srgbClr val="00B0F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394978" y="2480186"/>
            <a:ext cx="2266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B0F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Local Employee Rate</a:t>
            </a:r>
            <a:endParaRPr lang="zh-CN" altLang="en-US" sz="1600" dirty="0">
              <a:solidFill>
                <a:srgbClr val="00B0F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12731" y="2363353"/>
            <a:ext cx="870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3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51</a:t>
            </a:r>
            <a:r>
              <a:rPr lang="en-US" altLang="zh-CN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%</a:t>
            </a:r>
            <a:endParaRPr lang="zh-CN" altLang="en-US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84" y="2280973"/>
            <a:ext cx="3749275" cy="350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椭圆 46"/>
          <p:cNvSpPr/>
          <p:nvPr/>
        </p:nvSpPr>
        <p:spPr>
          <a:xfrm>
            <a:off x="4696610" y="2536094"/>
            <a:ext cx="2787223" cy="2787224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5007930" y="1217050"/>
            <a:ext cx="2153257" cy="2153257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>
            <a:spLocks noChangeAspect="1"/>
          </p:cNvSpPr>
          <p:nvPr/>
        </p:nvSpPr>
        <p:spPr>
          <a:xfrm>
            <a:off x="3666883" y="3698519"/>
            <a:ext cx="2050725" cy="2050723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>
            <a:spLocks noChangeAspect="1"/>
          </p:cNvSpPr>
          <p:nvPr/>
        </p:nvSpPr>
        <p:spPr>
          <a:xfrm>
            <a:off x="6477858" y="3682753"/>
            <a:ext cx="2050725" cy="2050723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772749" y="4381318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Global Supply</a:t>
            </a: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Chain Network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94543" y="1739506"/>
            <a:ext cx="1980030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Marketing &amp; </a:t>
            </a: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Service Network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91084" y="4352443"/>
            <a:ext cx="1462773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64" y="2597646"/>
            <a:ext cx="338138" cy="43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36" y="2591878"/>
            <a:ext cx="481486" cy="44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连接符 6"/>
          <p:cNvCxnSpPr/>
          <p:nvPr/>
        </p:nvCxnSpPr>
        <p:spPr>
          <a:xfrm flipV="1">
            <a:off x="6577465" y="1327412"/>
            <a:ext cx="2021817" cy="1083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8587993" y="1327413"/>
            <a:ext cx="0" cy="155834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V="1">
            <a:off x="8587993" y="4587598"/>
            <a:ext cx="0" cy="108303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H="1" flipV="1">
            <a:off x="3374062" y="4014997"/>
            <a:ext cx="1" cy="1643656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3362911" y="5659478"/>
            <a:ext cx="73296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75" y="3584534"/>
            <a:ext cx="701893" cy="75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矩形 42"/>
          <p:cNvSpPr/>
          <p:nvPr/>
        </p:nvSpPr>
        <p:spPr>
          <a:xfrm>
            <a:off x="8625746" y="1206853"/>
            <a:ext cx="665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3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57</a:t>
            </a:r>
            <a:endParaRPr lang="zh-CN" altLang="en-US" sz="32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394978" y="1314494"/>
            <a:ext cx="16995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B0F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Global Branches</a:t>
            </a:r>
            <a:endParaRPr lang="zh-CN" altLang="en-US" sz="1600" dirty="0">
              <a:solidFill>
                <a:srgbClr val="00B0F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835" y="5821234"/>
            <a:ext cx="361240" cy="36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834312" y="4449517"/>
            <a:ext cx="2536541" cy="368138"/>
          </a:xfrm>
          <a:prstGeom prst="rect">
            <a:avLst/>
          </a:prstGeom>
          <a:noFill/>
        </p:spPr>
        <p:txBody>
          <a:bodyPr wrap="square" lIns="120737" tIns="60369" rIns="120737" bIns="60369" rtlCol="0">
            <a:spAutoFit/>
          </a:bodyPr>
          <a:lstStyle/>
          <a:p>
            <a:pPr algn="r"/>
            <a:r>
              <a:rPr lang="en-US" altLang="zh-CN" sz="1600" dirty="0">
                <a:solidFill>
                  <a:srgbClr val="00B0F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Suppliers and Partners</a:t>
            </a:r>
            <a:endParaRPr lang="zh-CN" altLang="en-US" sz="1600" dirty="0">
              <a:solidFill>
                <a:srgbClr val="00B0F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113596" y="5659478"/>
            <a:ext cx="47439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719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2940" y="308713"/>
            <a:ext cx="4501025" cy="602765"/>
          </a:xfrm>
          <a:prstGeom prst="rect">
            <a:avLst/>
          </a:prstGeom>
          <a:effectLst/>
        </p:spPr>
        <p:txBody>
          <a:bodyPr lIns="90529" tIns="45265" rIns="90529" bIns="45265"/>
          <a:lstStyle>
            <a:defPPr>
              <a:defRPr lang="zh-CN"/>
            </a:defPPr>
            <a:lvl1pPr defTabSz="905289" eaLnBrk="0" hangingPunct="0">
              <a:defRPr sz="290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600" dirty="0">
                <a:solidFill>
                  <a:srgbClr val="003F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PARTNERS</a:t>
            </a:r>
            <a:endParaRPr lang="zh-CN" altLang="zh-CN" sz="2600" dirty="0">
              <a:solidFill>
                <a:srgbClr val="003F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\\172.16.100.11\File2\设计素材\设计制作类\2017年设计类源文件\20171201-2018版集团PPT\PPT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18904" r="5423" b="11987"/>
          <a:stretch/>
        </p:blipFill>
        <p:spPr bwMode="auto">
          <a:xfrm>
            <a:off x="0" y="871404"/>
            <a:ext cx="12025314" cy="51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8415495" y="1841070"/>
            <a:ext cx="974690" cy="47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d:\wuyifan\桌面\192125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23" y="1881264"/>
            <a:ext cx="1034414" cy="38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539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zhouch.KERUIGROUP\Desktop\封底副本副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5176" cy="685800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1516289" y="2896562"/>
            <a:ext cx="9005104" cy="9259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\\172.16.100.11\File2\设计素材\2014版-科瑞石油VI视觉识别系统\转曲文件\A 基础部分\PPT专用Slogan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813" y="2209317"/>
            <a:ext cx="12728740" cy="23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63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660852" y="2003980"/>
            <a:ext cx="2520000" cy="2520000"/>
          </a:xfrm>
          <a:prstGeom prst="ellipse">
            <a:avLst/>
          </a:prstGeom>
          <a:solidFill>
            <a:srgbClr val="003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3359007" y="2013505"/>
            <a:ext cx="2520000" cy="2520000"/>
          </a:xfrm>
          <a:prstGeom prst="ellipse">
            <a:avLst/>
          </a:prstGeom>
          <a:solidFill>
            <a:srgbClr val="18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6085976" y="2003980"/>
            <a:ext cx="2520000" cy="2520000"/>
          </a:xfrm>
          <a:prstGeom prst="ellips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8806533" y="2003980"/>
            <a:ext cx="2520000" cy="2520000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23896" y="3019835"/>
            <a:ext cx="2793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Research and Development of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High-End Oil &amp; Gas Equipment</a:t>
            </a:r>
            <a:endParaRPr lang="zh-C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0814" y="3296834"/>
            <a:ext cx="241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Industry + Internet Platform Services</a:t>
            </a:r>
            <a:endParaRPr lang="zh-C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83646" y="3158334"/>
            <a:ext cx="2365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Industry Training and Human Resource Services</a:t>
            </a:r>
            <a:endParaRPr lang="zh-C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75667" y="3019835"/>
            <a:ext cx="2758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Oil &amp; Gas Energy </a:t>
            </a:r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Engineering as Well as </a:t>
            </a:r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Oilfield Integrated</a:t>
            </a:r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zh-CN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454063" y="311125"/>
            <a:ext cx="11059612" cy="656138"/>
          </a:xfrm>
          <a:prstGeom prst="rect">
            <a:avLst/>
          </a:prstGeom>
          <a:effectLst/>
        </p:spPr>
        <p:txBody>
          <a:bodyPr lIns="90529" tIns="45265" rIns="90529" bIns="45265"/>
          <a:lstStyle>
            <a:defPPr>
              <a:defRPr lang="zh-CN"/>
            </a:defPPr>
            <a:lvl1pPr defTabSz="905289" eaLnBrk="0" hangingPunct="0">
              <a:defRPr sz="290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600" dirty="0">
                <a:solidFill>
                  <a:srgbClr val="003F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OIL &amp; GAS ENERGY COMPREHENSIVE INDUSTRIAL GROUP</a:t>
            </a:r>
            <a:endParaRPr lang="zh-CN" altLang="en-US" sz="2600" dirty="0">
              <a:solidFill>
                <a:srgbClr val="003F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50" y="2241883"/>
            <a:ext cx="380205" cy="71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65" y="2346916"/>
            <a:ext cx="466884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32" y="2365966"/>
            <a:ext cx="674688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68" y="2413423"/>
            <a:ext cx="436931" cy="57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776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t="7158" b="32568"/>
          <a:stretch/>
        </p:blipFill>
        <p:spPr bwMode="auto">
          <a:xfrm>
            <a:off x="0" y="1"/>
            <a:ext cx="12041391" cy="414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25"/>
          <p:cNvSpPr/>
          <p:nvPr/>
        </p:nvSpPr>
        <p:spPr>
          <a:xfrm>
            <a:off x="6901810" y="2758237"/>
            <a:ext cx="5130103" cy="1263552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465639" y="299078"/>
            <a:ext cx="11016992" cy="788222"/>
          </a:xfrm>
          <a:prstGeom prst="rect">
            <a:avLst/>
          </a:prstGeom>
          <a:effectLst/>
        </p:spPr>
        <p:txBody>
          <a:bodyPr lIns="90529" tIns="45265" rIns="90529" bIns="45265"/>
          <a:lstStyle>
            <a:defPPr>
              <a:defRPr lang="zh-CN"/>
            </a:defPPr>
            <a:lvl1pPr defTabSz="905289" eaLnBrk="0" hangingPunct="0">
              <a:defRPr sz="290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DEVELOPMENT AND MANUFACTURE OF HIGH-END OIL AND GAS EQUIPMENT IN THE WHOLE INDUSTRY CHAIN</a:t>
            </a:r>
            <a:endParaRPr lang="zh-CN" altLang="zh-CN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4415" y="5759460"/>
            <a:ext cx="528468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1400" dirty="0">
                <a:latin typeface="Arial" pitchFamily="34" charset="0"/>
                <a:cs typeface="Arial" pitchFamily="34" charset="0"/>
              </a:rPr>
              <a:t>Presided over the drafting of China's first nitrogen production industry standards</a:t>
            </a:r>
            <a:endParaRPr lang="zh-CN" altLang="zh-CN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47796" y="4237614"/>
            <a:ext cx="4700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itchFamily="34" charset="0"/>
              </a:rPr>
              <a:t>The first Chinese supplier to sell a ultra-deep well drilling rig to Saudi Aramco.</a:t>
            </a:r>
          </a:p>
        </p:txBody>
      </p:sp>
      <p:sp>
        <p:nvSpPr>
          <p:cNvPr id="33" name="矩形 32"/>
          <p:cNvSpPr/>
          <p:nvPr/>
        </p:nvSpPr>
        <p:spPr>
          <a:xfrm>
            <a:off x="6214415" y="4237614"/>
            <a:ext cx="5328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China's first reciprocating natural gas compressor package stationed in Egypt.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47796" y="5867182"/>
            <a:ext cx="4700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China’s first 9000 m ultra-deep well drilling rig exported to Germany.</a:t>
            </a:r>
          </a:p>
        </p:txBody>
      </p:sp>
      <p:sp>
        <p:nvSpPr>
          <p:cNvPr id="35" name="矩形 34"/>
          <p:cNvSpPr/>
          <p:nvPr/>
        </p:nvSpPr>
        <p:spPr>
          <a:xfrm>
            <a:off x="6214415" y="4954528"/>
            <a:ext cx="5268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Supply 65KM natural gas pipeline to GASCO to supply gas to the new power stations of the Egypt New capital.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0" y="4322264"/>
            <a:ext cx="360000" cy="35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08" y="4331889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08" y="5835048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08" y="5127785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矩形 41"/>
          <p:cNvSpPr/>
          <p:nvPr/>
        </p:nvSpPr>
        <p:spPr>
          <a:xfrm>
            <a:off x="947796" y="5062250"/>
            <a:ext cx="4700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Provide 10 land rigs and 11 workover rigs in North Africa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0" y="5127785"/>
            <a:ext cx="360000" cy="35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89283" y="2943421"/>
            <a:ext cx="1284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100+</a:t>
            </a:r>
            <a:endParaRPr lang="zh-CN" altLang="en-US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54254" y="2943421"/>
            <a:ext cx="394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endParaRPr lang="zh-CN" altLang="en-US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781240" y="3407105"/>
            <a:ext cx="901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Product </a:t>
            </a:r>
          </a:p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Lines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85367" y="2943421"/>
            <a:ext cx="29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endParaRPr lang="zh-CN" altLang="en-US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369575" y="3407105"/>
            <a:ext cx="11176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Product</a:t>
            </a:r>
          </a:p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Categories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098386" y="3407105"/>
            <a:ext cx="11063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Production</a:t>
            </a:r>
          </a:p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Bases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cxnSp>
        <p:nvCxnSpPr>
          <p:cNvPr id="296" name="直接连接符 295"/>
          <p:cNvCxnSpPr/>
          <p:nvPr/>
        </p:nvCxnSpPr>
        <p:spPr>
          <a:xfrm flipV="1">
            <a:off x="8470934" y="3048000"/>
            <a:ext cx="0" cy="910232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9959632" y="3048000"/>
            <a:ext cx="0" cy="910232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68822" y="4893298"/>
            <a:ext cx="1094531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568822" y="5721767"/>
            <a:ext cx="1092785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>
            <a:extLst>
              <a:ext uri="{FF2B5EF4-FFF2-40B4-BE49-F238E27FC236}">
                <a16:creationId xmlns:a16="http://schemas.microsoft.com/office/drawing/2014/main" id="{D009C43D-1E95-49A2-9EDC-686740F9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0" y="5867182"/>
            <a:ext cx="360000" cy="35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50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\\172.16.100.11\File2\设计素材\设计制作类\2017年设计类源文件\20171201-2018版集团PPT\PPT-油服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8060" r="735" b="13708"/>
          <a:stretch/>
        </p:blipFill>
        <p:spPr bwMode="auto">
          <a:xfrm>
            <a:off x="0" y="899770"/>
            <a:ext cx="12025314" cy="54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3070" y="4715319"/>
            <a:ext cx="1647324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 eaLnBrk="0" hangingPunct="0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Share of Nitrogen Service in China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22818" y="3265460"/>
            <a:ext cx="214674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5%</a:t>
            </a:r>
            <a:r>
              <a:rPr lang="en-US" altLang="zh-CN" sz="3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~</a:t>
            </a:r>
            <a:r>
              <a:rPr lang="en-US" altLang="zh-CN" sz="3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30%</a:t>
            </a:r>
            <a:endParaRPr lang="zh-CN" altLang="en-US" sz="3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8268" y="3295654"/>
            <a:ext cx="30615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TOTAL COST OF OIL &amp; GAS PRODUCTION SAVINGS </a:t>
            </a:r>
            <a:endParaRPr lang="zh-CN" altLang="en-US" sz="1500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91765" y="4294560"/>
            <a:ext cx="106885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9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70%</a:t>
            </a:r>
            <a:endParaRPr lang="zh-CN" altLang="en-US" sz="2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 flipH="1">
            <a:off x="547490" y="3943242"/>
            <a:ext cx="4603466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6528489" y="4274601"/>
            <a:ext cx="1297545" cy="568193"/>
          </a:xfrm>
          <a:prstGeom prst="rect">
            <a:avLst/>
          </a:prstGeom>
        </p:spPr>
        <p:txBody>
          <a:bodyPr wrap="square" lIns="120737" tIns="60369" rIns="120737" bIns="60369">
            <a:spAutoFit/>
          </a:bodyPr>
          <a:lstStyle/>
          <a:p>
            <a:r>
              <a:rPr lang="en-US" altLang="zh-CN" sz="2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200+</a:t>
            </a:r>
            <a:endParaRPr lang="zh-CN" altLang="en-US" sz="2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276767" y="4274601"/>
            <a:ext cx="1346459" cy="568193"/>
          </a:xfrm>
          <a:prstGeom prst="rect">
            <a:avLst/>
          </a:prstGeom>
        </p:spPr>
        <p:txBody>
          <a:bodyPr wrap="square" lIns="120737" tIns="60369" rIns="120737" bIns="60369">
            <a:spAutoFit/>
          </a:bodyPr>
          <a:lstStyle/>
          <a:p>
            <a:pPr algn="ctr"/>
            <a:r>
              <a:rPr lang="en-US" altLang="zh-CN" sz="2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100+</a:t>
            </a:r>
            <a:endParaRPr lang="zh-CN" altLang="en-US" sz="2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324103" y="4792193"/>
            <a:ext cx="1580256" cy="583582"/>
          </a:xfrm>
          <a:prstGeom prst="rect">
            <a:avLst/>
          </a:prstGeom>
        </p:spPr>
        <p:txBody>
          <a:bodyPr wrap="square" lIns="120737" tIns="60369" rIns="120737" bIns="60369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Engineering Service Teams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978490" y="4828359"/>
            <a:ext cx="1881658" cy="583582"/>
          </a:xfrm>
          <a:prstGeom prst="rect">
            <a:avLst/>
          </a:prstGeom>
        </p:spPr>
        <p:txBody>
          <a:bodyPr wrap="square" lIns="120737" tIns="60369" rIns="120737" bIns="60369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Oil &amp; Gas </a:t>
            </a:r>
          </a:p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Blocks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300353" y="4097767"/>
            <a:ext cx="1580256" cy="1580256"/>
          </a:xfrm>
          <a:prstGeom prst="ellips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8110761" y="4097767"/>
            <a:ext cx="1580256" cy="1580256"/>
          </a:xfrm>
          <a:prstGeom prst="ellips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922638" y="4097767"/>
            <a:ext cx="1580256" cy="1580256"/>
          </a:xfrm>
          <a:prstGeom prst="ellips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465638" y="311125"/>
            <a:ext cx="8435251" cy="656138"/>
          </a:xfrm>
          <a:prstGeom prst="rect">
            <a:avLst/>
          </a:prstGeom>
          <a:effectLst/>
        </p:spPr>
        <p:txBody>
          <a:bodyPr lIns="90529" tIns="45265" rIns="90529" bIns="45265"/>
          <a:lstStyle>
            <a:defPPr>
              <a:defRPr lang="zh-CN"/>
            </a:defPPr>
            <a:lvl1pPr defTabSz="905289" eaLnBrk="0" hangingPunct="0">
              <a:defRPr sz="290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OILFIELD INTEGRATION SERVICES</a:t>
            </a:r>
            <a:endParaRPr lang="zh-CN" altLang="en-US" sz="2600" dirty="0">
              <a:solidFill>
                <a:srgbClr val="003F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60657" y="3943242"/>
            <a:ext cx="492815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44000">
              <a:lnSpc>
                <a:spcPts val="2800"/>
              </a:lnSpc>
              <a:buFont typeface="Arial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Exploration and development of oil &amp; gas fields</a:t>
            </a:r>
            <a:endParaRPr lang="zh-CN" altLang="zh-CN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85750" indent="-144000">
              <a:lnSpc>
                <a:spcPts val="2800"/>
              </a:lnSpc>
              <a:buFont typeface="Arial" pitchFamily="34" charset="0"/>
              <a:buChar char="•"/>
            </a:pPr>
            <a:r>
              <a:rPr lang="en-US" altLang="zh-CN" sz="1500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Oil &amp; Gas drilling </a:t>
            </a:r>
            <a:endParaRPr lang="zh-CN" altLang="zh-CN" sz="1500" dirty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85750" indent="-144000">
              <a:lnSpc>
                <a:spcPts val="2800"/>
              </a:lnSpc>
              <a:buFont typeface="Arial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Oil &amp; Gas stimulation</a:t>
            </a:r>
            <a:endParaRPr lang="zh-CN" altLang="zh-CN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85750" indent="-144000">
              <a:lnSpc>
                <a:spcPts val="2800"/>
              </a:lnSpc>
              <a:buFont typeface="Arial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Transformation of the old oilfields</a:t>
            </a:r>
            <a:endParaRPr lang="zh-CN" altLang="zh-CN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85750" indent="-144000">
              <a:lnSpc>
                <a:spcPts val="2800"/>
              </a:lnSpc>
              <a:buFont typeface="Arial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Difficult oilfield </a:t>
            </a:r>
            <a:r>
              <a:rPr lang="en-US" altLang="zh-CN" sz="1500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development</a:t>
            </a:r>
            <a:endParaRPr lang="zh-CN" altLang="zh-CN" sz="1500" dirty="0">
              <a:solidFill>
                <a:srgbClr val="FFFFF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35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d:\wuyifan\桌面\DSC015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/>
          <a:stretch/>
        </p:blipFill>
        <p:spPr bwMode="auto">
          <a:xfrm>
            <a:off x="566738" y="1247668"/>
            <a:ext cx="5342432" cy="43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9168" r="13605" b="856"/>
          <a:stretch/>
        </p:blipFill>
        <p:spPr bwMode="auto">
          <a:xfrm>
            <a:off x="6004873" y="1246012"/>
            <a:ext cx="5509265" cy="423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45572" y="312235"/>
            <a:ext cx="11579741" cy="923419"/>
          </a:xfrm>
          <a:prstGeom prst="rect">
            <a:avLst/>
          </a:prstGeom>
          <a:effectLst/>
        </p:spPr>
        <p:txBody>
          <a:bodyPr lIns="90529" tIns="45265" rIns="90529" bIns="45265"/>
          <a:lstStyle/>
          <a:p>
            <a:pPr defTabSz="905289" eaLnBrk="0" hangingPunct="0"/>
            <a:r>
              <a:rPr lang="en-US" altLang="zh-CN" sz="2600" dirty="0">
                <a:solidFill>
                  <a:srgbClr val="003F9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NEW ENERGY DEVELOPMENT SERVICES AND ENERGY </a:t>
            </a:r>
          </a:p>
          <a:p>
            <a:pPr defTabSz="905289" eaLnBrk="0" hangingPunct="0"/>
            <a:r>
              <a:rPr lang="en-US" altLang="zh-CN" sz="2600" dirty="0">
                <a:solidFill>
                  <a:srgbClr val="003F9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MANAGEMENT CONTRACTING</a:t>
            </a:r>
            <a:endParaRPr lang="zh-CN" altLang="zh-CN" sz="2600" dirty="0">
              <a:solidFill>
                <a:srgbClr val="003F9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935" y="5478189"/>
            <a:ext cx="5357493" cy="7718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004872" y="5478189"/>
            <a:ext cx="5509265" cy="7718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13412" y="5495225"/>
            <a:ext cx="5240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and services of unconventional</a:t>
            </a:r>
          </a:p>
          <a:p>
            <a:pPr algn="ctr">
              <a:lnSpc>
                <a:spcPts val="2400"/>
              </a:lnSpc>
            </a:pP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gas, including shale gas, coal bed gas and tight gas</a:t>
            </a:r>
            <a:endParaRPr lang="zh-CN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89769" y="5495225"/>
            <a:ext cx="3534942" cy="680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solutions for the geothermal </a:t>
            </a:r>
          </a:p>
          <a:p>
            <a:pPr algn="ctr">
              <a:lnSpc>
                <a:spcPts val="2400"/>
              </a:lnSpc>
            </a:pP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development</a:t>
            </a:r>
            <a:endParaRPr lang="zh-CN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圆角矩形 37"/>
          <p:cNvSpPr>
            <a:spLocks noChangeAspect="1"/>
          </p:cNvSpPr>
          <p:nvPr/>
        </p:nvSpPr>
        <p:spPr>
          <a:xfrm>
            <a:off x="6257122" y="4206430"/>
            <a:ext cx="1583392" cy="540000"/>
          </a:xfrm>
          <a:prstGeom prst="roundRect">
            <a:avLst/>
          </a:prstGeom>
          <a:solidFill>
            <a:schemeClr val="tx2">
              <a:lumMod val="75000"/>
              <a:alpha val="50196"/>
            </a:schemeClr>
          </a:solidFill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flipH="1">
            <a:off x="6381787" y="4199431"/>
            <a:ext cx="13340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Design </a:t>
            </a:r>
          </a:p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Consultancy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4" name="圆角矩形 43"/>
          <p:cNvSpPr>
            <a:spLocks noChangeAspect="1"/>
          </p:cNvSpPr>
          <p:nvPr/>
        </p:nvSpPr>
        <p:spPr>
          <a:xfrm>
            <a:off x="7954750" y="4206430"/>
            <a:ext cx="1583392" cy="540000"/>
          </a:xfrm>
          <a:prstGeom prst="roundRect">
            <a:avLst/>
          </a:prstGeom>
          <a:solidFill>
            <a:schemeClr val="tx2">
              <a:lumMod val="75000"/>
              <a:alpha val="50196"/>
            </a:schemeClr>
          </a:solidFill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flipH="1">
            <a:off x="8079415" y="4199431"/>
            <a:ext cx="13340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Project </a:t>
            </a:r>
          </a:p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Contracting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6" name="圆角矩形 45"/>
          <p:cNvSpPr>
            <a:spLocks noChangeAspect="1"/>
          </p:cNvSpPr>
          <p:nvPr/>
        </p:nvSpPr>
        <p:spPr>
          <a:xfrm>
            <a:off x="9669298" y="4206430"/>
            <a:ext cx="1583392" cy="540000"/>
          </a:xfrm>
          <a:prstGeom prst="roundRect">
            <a:avLst/>
          </a:prstGeom>
          <a:solidFill>
            <a:schemeClr val="tx2">
              <a:lumMod val="75000"/>
              <a:alpha val="50196"/>
            </a:schemeClr>
          </a:solidFill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flipH="1">
            <a:off x="9793963" y="4199431"/>
            <a:ext cx="13340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Equipment</a:t>
            </a:r>
          </a:p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Procurement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8" name="圆角矩形 47"/>
          <p:cNvSpPr>
            <a:spLocks noChangeAspect="1"/>
          </p:cNvSpPr>
          <p:nvPr/>
        </p:nvSpPr>
        <p:spPr>
          <a:xfrm>
            <a:off x="6257122" y="4837826"/>
            <a:ext cx="1583392" cy="540000"/>
          </a:xfrm>
          <a:prstGeom prst="roundRect">
            <a:avLst/>
          </a:prstGeom>
          <a:solidFill>
            <a:schemeClr val="tx2">
              <a:lumMod val="75000"/>
              <a:alpha val="50196"/>
            </a:schemeClr>
          </a:solidFill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flipH="1">
            <a:off x="6381787" y="4830827"/>
            <a:ext cx="13340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Equity</a:t>
            </a:r>
          </a:p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Participation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0" name="圆角矩形 49"/>
          <p:cNvSpPr>
            <a:spLocks noChangeAspect="1"/>
          </p:cNvSpPr>
          <p:nvPr/>
        </p:nvSpPr>
        <p:spPr>
          <a:xfrm>
            <a:off x="7954750" y="4837826"/>
            <a:ext cx="1583392" cy="540000"/>
          </a:xfrm>
          <a:prstGeom prst="roundRect">
            <a:avLst/>
          </a:prstGeom>
          <a:solidFill>
            <a:schemeClr val="tx2">
              <a:lumMod val="75000"/>
              <a:alpha val="50196"/>
            </a:schemeClr>
          </a:solidFill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flipH="1">
            <a:off x="8079415" y="4830827"/>
            <a:ext cx="13340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Equipment</a:t>
            </a:r>
          </a:p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Lease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2" name="圆角矩形 51"/>
          <p:cNvSpPr>
            <a:spLocks noChangeAspect="1"/>
          </p:cNvSpPr>
          <p:nvPr/>
        </p:nvSpPr>
        <p:spPr>
          <a:xfrm>
            <a:off x="9669298" y="4837826"/>
            <a:ext cx="1583392" cy="540000"/>
          </a:xfrm>
          <a:prstGeom prst="roundRect">
            <a:avLst/>
          </a:prstGeom>
          <a:solidFill>
            <a:schemeClr val="tx2">
              <a:lumMod val="75000"/>
              <a:alpha val="50196"/>
            </a:schemeClr>
          </a:solidFill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flipH="1">
            <a:off x="9793963" y="4830827"/>
            <a:ext cx="13340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Investment &amp; Operation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48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18147" r="10557" b="3069"/>
          <a:stretch/>
        </p:blipFill>
        <p:spPr bwMode="auto">
          <a:xfrm>
            <a:off x="-3177" y="1208975"/>
            <a:ext cx="12028492" cy="5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-3175" y="4138864"/>
            <a:ext cx="12028490" cy="2175962"/>
          </a:xfrm>
          <a:prstGeom prst="rect">
            <a:avLst/>
          </a:prstGeom>
          <a:solidFill>
            <a:srgbClr val="003F9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4956" y="311176"/>
            <a:ext cx="10901521" cy="909374"/>
          </a:xfrm>
          <a:prstGeom prst="rect">
            <a:avLst/>
          </a:prstGeom>
          <a:effectLst/>
        </p:spPr>
        <p:txBody>
          <a:bodyPr lIns="90529" tIns="45265" rIns="90529" bIns="45265"/>
          <a:lstStyle/>
          <a:p>
            <a:pPr lvl="0"/>
            <a:r>
              <a:rPr lang="en-US" altLang="zh-CN" sz="2600" dirty="0">
                <a:solidFill>
                  <a:srgbClr val="003F9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ONE-STOP SOLUTIONS PROVIDER FOR PROJECTS ON THE </a:t>
            </a:r>
          </a:p>
          <a:p>
            <a:pPr lvl="0"/>
            <a:r>
              <a:rPr lang="en-US" altLang="zh-CN" sz="2600" dirty="0">
                <a:solidFill>
                  <a:srgbClr val="003F9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OIL &amp; GAS VALUE CHAIN</a:t>
            </a:r>
            <a:endParaRPr lang="zh-CN" altLang="zh-CN" sz="2600" dirty="0">
              <a:solidFill>
                <a:srgbClr val="003F9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4368" y="1348914"/>
            <a:ext cx="520881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Wingdings" pitchFamily="2" charset="2"/>
              <a:buChar char="n"/>
              <a:defRPr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400"/>
              </a:lnSpc>
            </a:pPr>
            <a:r>
              <a:rPr lang="en-US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Pakistan's largest natural gas treatment project</a:t>
            </a:r>
            <a:r>
              <a:rPr lang="zh-CN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EPCC</a:t>
            </a:r>
            <a:r>
              <a:rPr lang="zh-CN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00846" y="5390053"/>
            <a:ext cx="240869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Project Quick Quotation and Economic Analysis</a:t>
            </a:r>
            <a:endParaRPr lang="zh-C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63262" y="5372990"/>
            <a:ext cx="563091" cy="563091"/>
            <a:chOff x="6011068" y="5524793"/>
            <a:chExt cx="563091" cy="563091"/>
          </a:xfrm>
        </p:grpSpPr>
        <p:sp>
          <p:nvSpPr>
            <p:cNvPr id="20" name="椭圆 19"/>
            <p:cNvSpPr/>
            <p:nvPr/>
          </p:nvSpPr>
          <p:spPr>
            <a:xfrm>
              <a:off x="6011068" y="5524793"/>
              <a:ext cx="563091" cy="56309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007" y="5666692"/>
              <a:ext cx="303212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圆角矩形 10"/>
          <p:cNvSpPr>
            <a:spLocks noChangeAspect="1"/>
          </p:cNvSpPr>
          <p:nvPr/>
        </p:nvSpPr>
        <p:spPr>
          <a:xfrm>
            <a:off x="3549557" y="4507159"/>
            <a:ext cx="3036754" cy="684177"/>
          </a:xfrm>
          <a:prstGeom prst="round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779497" y="4479879"/>
            <a:ext cx="2608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1500" b="1" dirty="0">
                <a:solidFill>
                  <a:srgbClr val="003F98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ENR Top 225 </a:t>
            </a:r>
          </a:p>
          <a:p>
            <a:pPr algn="ctr">
              <a:lnSpc>
                <a:spcPts val="2400"/>
              </a:lnSpc>
            </a:pPr>
            <a:r>
              <a:rPr lang="en-US" altLang="zh-CN" sz="1500" b="1" dirty="0">
                <a:solidFill>
                  <a:srgbClr val="003F98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International Design Firms</a:t>
            </a:r>
            <a:endParaRPr lang="zh-CN" altLang="en-US" sz="1500" b="1" dirty="0">
              <a:solidFill>
                <a:srgbClr val="003F98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7" name="MH_SubTitle_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7965218" y="4594239"/>
            <a:ext cx="1521827" cy="49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Financing Program</a:t>
            </a:r>
            <a:endParaRPr lang="zh-CN" altLang="zh-CN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566738" y="4507159"/>
            <a:ext cx="2245910" cy="363474"/>
          </a:xfrm>
          <a:prstGeom prst="round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圆角矩形 50"/>
          <p:cNvSpPr/>
          <p:nvPr/>
        </p:nvSpPr>
        <p:spPr>
          <a:xfrm>
            <a:off x="566738" y="4971011"/>
            <a:ext cx="2245910" cy="495043"/>
          </a:xfrm>
          <a:prstGeom prst="round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圆角矩形 51"/>
          <p:cNvSpPr/>
          <p:nvPr/>
        </p:nvSpPr>
        <p:spPr>
          <a:xfrm>
            <a:off x="566738" y="5558931"/>
            <a:ext cx="2245910" cy="363474"/>
          </a:xfrm>
          <a:prstGeom prst="round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10073813" y="4570577"/>
            <a:ext cx="1912896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Standardized &amp;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Modular Design</a:t>
            </a:r>
            <a:endParaRPr lang="zh-C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7246704" y="4561827"/>
            <a:ext cx="563091" cy="563091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>
            <a:spLocks noChangeAspect="1"/>
          </p:cNvSpPr>
          <p:nvPr/>
        </p:nvSpPr>
        <p:spPr>
          <a:xfrm>
            <a:off x="3549557" y="5260065"/>
            <a:ext cx="3036754" cy="684177"/>
          </a:xfrm>
          <a:prstGeom prst="round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844007" y="5240576"/>
            <a:ext cx="2534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1500" b="1" dirty="0">
                <a:solidFill>
                  <a:srgbClr val="003F98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ENR Top 250 </a:t>
            </a:r>
          </a:p>
          <a:p>
            <a:pPr algn="ctr">
              <a:lnSpc>
                <a:spcPts val="2400"/>
              </a:lnSpc>
            </a:pPr>
            <a:r>
              <a:rPr lang="en-US" altLang="zh-CN" sz="1500" b="1" dirty="0">
                <a:solidFill>
                  <a:srgbClr val="003F98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International Contractors </a:t>
            </a:r>
            <a:endParaRPr lang="zh-CN" altLang="en-US" sz="1500" b="1" dirty="0">
              <a:solidFill>
                <a:srgbClr val="003F98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421407" y="4561827"/>
            <a:ext cx="563091" cy="563091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844" y="4651497"/>
            <a:ext cx="383749" cy="38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27" y="4688140"/>
            <a:ext cx="408792" cy="35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直接连接符 27"/>
          <p:cNvCxnSpPr/>
          <p:nvPr/>
        </p:nvCxnSpPr>
        <p:spPr>
          <a:xfrm>
            <a:off x="6914548" y="4507159"/>
            <a:ext cx="0" cy="1451608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568964" y="4513030"/>
            <a:ext cx="22386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Gas Treatment</a:t>
            </a:r>
            <a:endParaRPr lang="zh-CN" altLang="zh-CN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26059" y="4935191"/>
            <a:ext cx="19245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&amp; Gas Storage</a:t>
            </a:r>
          </a:p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Transportation</a:t>
            </a:r>
            <a:endParaRPr lang="zh-CN" altLang="zh-CN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58169" y="5591568"/>
            <a:ext cx="12602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Refining</a:t>
            </a:r>
            <a:endParaRPr lang="zh-CN" altLang="zh-CN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3168586" y="4507159"/>
            <a:ext cx="0" cy="1451608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228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72.16.100.11\File2\设计素材\设计制作类\2017年设计类源文件\20171201-2018版集团PPT\huangsanjia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 b="7525"/>
          <a:stretch/>
        </p:blipFill>
        <p:spPr bwMode="auto">
          <a:xfrm>
            <a:off x="0" y="1222375"/>
            <a:ext cx="12051780" cy="51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64095" y="309342"/>
            <a:ext cx="11312746" cy="1193089"/>
          </a:xfrm>
          <a:prstGeom prst="rect">
            <a:avLst/>
          </a:prstGeom>
          <a:effectLst/>
        </p:spPr>
        <p:txBody>
          <a:bodyPr lIns="90529" tIns="45265" rIns="90529" bIns="45265"/>
          <a:lstStyle/>
          <a:p>
            <a:pPr defTabSz="905289" eaLnBrk="0" hangingPunct="0"/>
            <a:r>
              <a:rPr lang="en-US" altLang="zh-CN" sz="2600" dirty="0">
                <a:solidFill>
                  <a:srgbClr val="003AA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ONE-STOP PURCHASING PLATFORM FOR THE OIL &amp; GAS </a:t>
            </a:r>
          </a:p>
          <a:p>
            <a:pPr defTabSz="905289" eaLnBrk="0" hangingPunct="0"/>
            <a:r>
              <a:rPr lang="en-US" altLang="zh-CN" sz="2600" dirty="0">
                <a:solidFill>
                  <a:srgbClr val="003AA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GLOBAL INDUSTRY</a:t>
            </a:r>
            <a:endParaRPr lang="zh-CN" altLang="en-US" sz="2600" dirty="0">
              <a:solidFill>
                <a:srgbClr val="003AA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1649" y="2399283"/>
            <a:ext cx="449173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Wingdings" pitchFamily="2" charset="2"/>
              <a:buChar char="n"/>
              <a:defRPr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200000"/>
              </a:lnSpc>
              <a:buSzPct val="70000"/>
            </a:pPr>
            <a:r>
              <a:rPr lang="en-US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High-efficiency one-stop procurement services</a:t>
            </a:r>
            <a:endParaRPr lang="zh-CN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SzPct val="70000"/>
            </a:pPr>
            <a:r>
              <a:rPr lang="en-US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delivery product consignment</a:t>
            </a:r>
            <a:endParaRPr lang="zh-CN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SzPct val="70000"/>
            </a:pPr>
            <a:r>
              <a:rPr lang="en-US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Free on-site service</a:t>
            </a:r>
            <a:endParaRPr lang="zh-CN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SzPct val="70000"/>
            </a:pPr>
            <a:r>
              <a:rPr lang="en-US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Technical and personnel support service</a:t>
            </a:r>
            <a:endParaRPr lang="zh-CN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SzPct val="70000"/>
            </a:pPr>
            <a:r>
              <a:rPr lang="en-US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Big data of global oil &amp; gas energy industry</a:t>
            </a:r>
            <a:endParaRPr lang="zh-CN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SzPct val="70000"/>
            </a:pPr>
            <a:r>
              <a:rPr lang="en-US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Distinguished supply-chain financial service</a:t>
            </a:r>
            <a:endParaRPr lang="zh-CN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SzPct val="70000"/>
            </a:pPr>
            <a:r>
              <a:rPr lang="en-US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Full quality control guarantee system</a:t>
            </a:r>
            <a:endParaRPr lang="zh-CN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d:\zhuna\桌面\生态圈-易瑞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98" y="1556771"/>
            <a:ext cx="2711553" cy="58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4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37576" r="22235" b="12446"/>
          <a:stretch/>
        </p:blipFill>
        <p:spPr bwMode="auto">
          <a:xfrm>
            <a:off x="-12700" y="1206500"/>
            <a:ext cx="12038013" cy="511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30"/>
          <p:cNvSpPr/>
          <p:nvPr/>
        </p:nvSpPr>
        <p:spPr>
          <a:xfrm>
            <a:off x="535380" y="1765742"/>
            <a:ext cx="5640385" cy="4269077"/>
          </a:xfrm>
          <a:prstGeom prst="rect">
            <a:avLst/>
          </a:prstGeom>
          <a:solidFill>
            <a:srgbClr val="00B0F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8438" y="299131"/>
            <a:ext cx="12055341" cy="538609"/>
          </a:xfrm>
          <a:prstGeom prst="rect">
            <a:avLst/>
          </a:prstGeom>
          <a:effectLst/>
        </p:spPr>
        <p:txBody>
          <a:bodyPr lIns="90529" tIns="45265" rIns="90529" bIns="45265"/>
          <a:lstStyle>
            <a:defPPr>
              <a:defRPr lang="zh-CN"/>
            </a:defPPr>
            <a:lvl1pPr defTabSz="905289" eaLnBrk="0" hangingPunct="0">
              <a:defRPr sz="290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600" dirty="0">
                <a:solidFill>
                  <a:srgbClr val="003F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LEADING ONLINE IDLE EQUIPMENT TRADING AND SHARING PLATFORM IN THE OIL &amp; GAS INDUSTRY</a:t>
            </a:r>
            <a:endParaRPr lang="zh-CN" altLang="zh-CN" sz="2600" dirty="0">
              <a:solidFill>
                <a:srgbClr val="003F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2447" y="2406980"/>
            <a:ext cx="1701614" cy="1383572"/>
            <a:chOff x="682447" y="2406980"/>
            <a:chExt cx="1701614" cy="1383572"/>
          </a:xfrm>
        </p:grpSpPr>
        <p:sp>
          <p:nvSpPr>
            <p:cNvPr id="60" name="矩形 59"/>
            <p:cNvSpPr/>
            <p:nvPr/>
          </p:nvSpPr>
          <p:spPr>
            <a:xfrm>
              <a:off x="682447" y="3160700"/>
              <a:ext cx="1701614" cy="6298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Equipment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Sharing</a:t>
              </a:r>
              <a:endParaRPr lang="zh-CN" altLang="zh-CN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7" y="2406980"/>
              <a:ext cx="473075" cy="709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2656795" y="4523569"/>
            <a:ext cx="1397553" cy="1221726"/>
            <a:chOff x="4388634" y="2568826"/>
            <a:chExt cx="1397553" cy="1221726"/>
          </a:xfrm>
        </p:grpSpPr>
        <p:sp>
          <p:nvSpPr>
            <p:cNvPr id="65" name="矩形 64"/>
            <p:cNvSpPr/>
            <p:nvPr/>
          </p:nvSpPr>
          <p:spPr>
            <a:xfrm>
              <a:off x="4388634" y="3160700"/>
              <a:ext cx="1397553" cy="6298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Financial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endParaRPr lang="zh-CN" altLang="zh-CN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84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135" y="2568826"/>
              <a:ext cx="336550" cy="528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2483237" y="2096734"/>
            <a:ext cx="1754611" cy="1330104"/>
            <a:chOff x="566738" y="4235228"/>
            <a:chExt cx="1754611" cy="1330104"/>
          </a:xfrm>
        </p:grpSpPr>
        <p:sp>
          <p:nvSpPr>
            <p:cNvPr id="64" name="矩形 63"/>
            <p:cNvSpPr/>
            <p:nvPr/>
          </p:nvSpPr>
          <p:spPr>
            <a:xfrm>
              <a:off x="566738" y="4626613"/>
              <a:ext cx="1754611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Equipment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Evaluation and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</a:t>
              </a:r>
              <a:endParaRPr lang="zh-CN" altLang="zh-CN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162" y="4235228"/>
              <a:ext cx="1147762" cy="36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4220861" y="4086870"/>
            <a:ext cx="1821621" cy="1045449"/>
            <a:chOff x="2481201" y="4547622"/>
            <a:chExt cx="1821621" cy="1045449"/>
          </a:xfrm>
        </p:grpSpPr>
        <p:sp>
          <p:nvSpPr>
            <p:cNvPr id="63" name="矩形 62"/>
            <p:cNvSpPr/>
            <p:nvPr/>
          </p:nvSpPr>
          <p:spPr>
            <a:xfrm>
              <a:off x="2481201" y="4963219"/>
              <a:ext cx="1821621" cy="6298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Logistics</a:t>
              </a:r>
              <a:endParaRPr lang="zh-CN" altLang="zh-CN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336" y="4547622"/>
              <a:ext cx="6413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6" name="直接连接符 35"/>
          <p:cNvCxnSpPr/>
          <p:nvPr/>
        </p:nvCxnSpPr>
        <p:spPr>
          <a:xfrm flipH="1">
            <a:off x="4127609" y="2272047"/>
            <a:ext cx="566738" cy="115026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2203163" y="4472559"/>
            <a:ext cx="533401" cy="106233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3994961" y="4431537"/>
            <a:ext cx="485775" cy="11034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4266192" y="2489972"/>
            <a:ext cx="1701614" cy="1217589"/>
            <a:chOff x="2532302" y="2178788"/>
            <a:chExt cx="1701614" cy="1217589"/>
          </a:xfrm>
        </p:grpSpPr>
        <p:sp>
          <p:nvSpPr>
            <p:cNvPr id="40" name="矩形 39"/>
            <p:cNvSpPr/>
            <p:nvPr/>
          </p:nvSpPr>
          <p:spPr>
            <a:xfrm>
              <a:off x="2532302" y="2766525"/>
              <a:ext cx="1701614" cy="6298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Technical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Upgrading</a:t>
              </a:r>
              <a:endParaRPr lang="zh-CN" altLang="zh-CN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372" y="2178788"/>
              <a:ext cx="489475" cy="499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754314" y="4086870"/>
            <a:ext cx="1586574" cy="1242010"/>
            <a:chOff x="4344632" y="4154245"/>
            <a:chExt cx="1586574" cy="124201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913" y="4154245"/>
              <a:ext cx="608012" cy="60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矩形 42"/>
            <p:cNvSpPr/>
            <p:nvPr/>
          </p:nvSpPr>
          <p:spPr>
            <a:xfrm>
              <a:off x="4344632" y="4766403"/>
              <a:ext cx="1586574" cy="6298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Big Data for Equipment</a:t>
              </a:r>
              <a:endParaRPr lang="zh-CN" altLang="zh-CN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 flipH="1">
            <a:off x="947738" y="3880555"/>
            <a:ext cx="1414462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4388634" y="3884990"/>
            <a:ext cx="1414462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2035510" y="2310196"/>
            <a:ext cx="571679" cy="1112115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65" b="89565" l="196" r="98822">
                        <a14:foregroundMark x1="48479" y1="21449" x2="48479" y2="21449"/>
                        <a14:foregroundMark x1="37978" y1="49565" x2="37978" y2="49565"/>
                        <a14:foregroundMark x1="37978" y1="22609" x2="37978" y2="22609"/>
                        <a14:foregroundMark x1="34642" y1="24638" x2="51423" y2="22319"/>
                        <a14:foregroundMark x1="69971" y1="24638" x2="69971" y2="24638"/>
                        <a14:foregroundMark x1="90775" y1="31014" x2="90775" y2="31014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07" y="3573023"/>
            <a:ext cx="1941127" cy="65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231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 r="1043" b="32815"/>
          <a:stretch/>
        </p:blipFill>
        <p:spPr bwMode="auto">
          <a:xfrm>
            <a:off x="3272" y="-18944"/>
            <a:ext cx="12025313" cy="451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49" r="29980" b="8918"/>
          <a:stretch/>
        </p:blipFill>
        <p:spPr bwMode="auto">
          <a:xfrm>
            <a:off x="2205867" y="4677875"/>
            <a:ext cx="6839776" cy="15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465638" y="317118"/>
            <a:ext cx="11200845" cy="656138"/>
          </a:xfrm>
          <a:prstGeom prst="rect">
            <a:avLst/>
          </a:prstGeom>
          <a:effectLst/>
        </p:spPr>
        <p:txBody>
          <a:bodyPr lIns="90529" tIns="45265" rIns="90529" bIns="45265"/>
          <a:lstStyle>
            <a:defPPr>
              <a:defRPr lang="zh-CN"/>
            </a:defPPr>
            <a:lvl1pPr defTabSz="905289" eaLnBrk="0" hangingPunct="0">
              <a:defRPr sz="290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 OIL AND GAS ENERGY FIELD TALENT SERVICE SPECIALIST</a:t>
            </a:r>
            <a:endParaRPr lang="zh-CN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162757" y="2445616"/>
            <a:ext cx="1894264" cy="1894264"/>
          </a:xfrm>
          <a:prstGeom prst="ellipse">
            <a:avLst/>
          </a:prstGeom>
          <a:solidFill>
            <a:srgbClr val="003F9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5224774" y="2445616"/>
            <a:ext cx="1894264" cy="1894264"/>
          </a:xfrm>
          <a:prstGeom prst="ellipse">
            <a:avLst/>
          </a:prstGeom>
          <a:solidFill>
            <a:srgbClr val="003F9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8943487" y="2445616"/>
            <a:ext cx="1894264" cy="1894264"/>
          </a:xfrm>
          <a:prstGeom prst="ellipse">
            <a:avLst/>
          </a:prstGeom>
          <a:solidFill>
            <a:srgbClr val="003F9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66229" y="3292157"/>
            <a:ext cx="1687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 Training 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zh-CN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80288" y="3292157"/>
            <a:ext cx="1983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zh-CN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093382" y="3167918"/>
            <a:ext cx="15944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Petroleum 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Technical 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zh-CN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89" y="2779003"/>
            <a:ext cx="406401" cy="40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353" y="2779003"/>
            <a:ext cx="451107" cy="45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761" y="2745893"/>
            <a:ext cx="569717" cy="38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9187904" y="4798640"/>
            <a:ext cx="22436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3A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Teaching</a:t>
            </a:r>
          </a:p>
          <a:p>
            <a:pPr algn="ctr"/>
            <a:r>
              <a:rPr lang="en-US" altLang="zh-CN" sz="1600" dirty="0">
                <a:solidFill>
                  <a:srgbClr val="003A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Team</a:t>
            </a:r>
            <a:endParaRPr lang="zh-CN" altLang="zh-CN" sz="1600" dirty="0">
              <a:solidFill>
                <a:srgbClr val="003A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59503" y="5512449"/>
            <a:ext cx="2500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3A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"One Network and Three</a:t>
            </a:r>
          </a:p>
          <a:p>
            <a:pPr algn="ctr"/>
            <a:r>
              <a:rPr lang="en-US" altLang="zh-CN" sz="1600" dirty="0">
                <a:solidFill>
                  <a:srgbClr val="003A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Think-tanks" Mode</a:t>
            </a:r>
            <a:endParaRPr lang="zh-CN" altLang="zh-CN" sz="1600" dirty="0">
              <a:solidFill>
                <a:srgbClr val="003A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9111916" y="5447908"/>
            <a:ext cx="240222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3436" r="5686" b="12807"/>
          <a:stretch/>
        </p:blipFill>
        <p:spPr bwMode="auto">
          <a:xfrm>
            <a:off x="519122" y="4660856"/>
            <a:ext cx="1779118" cy="121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直接连接符 17"/>
          <p:cNvCxnSpPr/>
          <p:nvPr/>
        </p:nvCxnSpPr>
        <p:spPr>
          <a:xfrm>
            <a:off x="2286006" y="4677875"/>
            <a:ext cx="0" cy="141830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4166350" y="5536641"/>
            <a:ext cx="783929" cy="541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Picture 2" descr="d:\wuyifan\桌面\OP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73" y="5477462"/>
            <a:ext cx="678663" cy="67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0195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17103456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10_主题1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default">
      <a:majorFont>
        <a:latin typeface="FrutigerNext LT Medium"/>
        <a:ea typeface="华文细黑"/>
        <a:cs typeface="宋体"/>
      </a:majorFont>
      <a:minorFont>
        <a:latin typeface="FrutigerNext LT Medium"/>
        <a:ea typeface="华文细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81846</TotalTime>
  <Words>474</Words>
  <Application>Microsoft Office PowerPoint</Application>
  <PresentationFormat>自定义</PresentationFormat>
  <Paragraphs>141</Paragraphs>
  <Slides>12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FrutigerNext LT Bold</vt:lpstr>
      <vt:lpstr>FrutigerNext LT Medium</vt:lpstr>
      <vt:lpstr>ＭＳ Ｐゴシック</vt:lpstr>
      <vt:lpstr>华文细黑</vt:lpstr>
      <vt:lpstr>宋体</vt:lpstr>
      <vt:lpstr>微软雅黑</vt:lpstr>
      <vt:lpstr>Arial</vt:lpstr>
      <vt:lpstr>Calibri</vt:lpstr>
      <vt:lpstr>Wingdings</vt:lpstr>
      <vt:lpstr>10_主题1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Xsmwtg</cp:lastModifiedBy>
  <cp:revision>6</cp:revision>
  <cp:lastPrinted>2017-10-26T00:48:19Z</cp:lastPrinted>
  <dcterms:created xsi:type="dcterms:W3CDTF">2010-09-30T06:00:50Z</dcterms:created>
  <dcterms:modified xsi:type="dcterms:W3CDTF">2018-11-03T10:45:45Z</dcterms:modified>
  <cp:contentStatus>最终状态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s_pID_725343">
    <vt:lpwstr>(2)LZcIflUjaPllYmMyeq3l+NxBnpG7yBWoQuuxl11/FhkFmXxHTr39g2j9MJofdzemmTVjUptF
iqKS5DaZFIrNzWDwT1Voa2qGduLOOQxMQvv/+1qGzcIrC/lEZAQ9lfdXe3xbdWHXOvIwnQqz
0rI/bdIB7ufM4XKZ6r93bQFdPF1BUgsbI7M9g7brbSVGQXeS+EV9x4gOi61i7ZMbfJ+dVXYa
wVGAd+R3fxRGIXqaHpZPO</vt:lpwstr>
  </property>
  <property fmtid="{D5CDD505-2E9C-101B-9397-08002B2CF9AE}" pid="3" name="_ms_pID_7253431">
    <vt:lpwstr>AxxfBkpxyBJERVqVTQ7+6LPS96O8IYJ2g8/fPr7cjz8skoV8WVb Q+B9popU7zl4T9GOVR+KFqbVDeuD7lE4rpzSo98jDghN74B2Ae44ERzz8CVcFQRu+plehfsK nnsl3em7suFJzmnheWHYJeyV</vt:lpwstr>
  </property>
  <property fmtid="{D5CDD505-2E9C-101B-9397-08002B2CF9AE}" pid="4" name="sflag">
    <vt:lpwstr>1331045418</vt:lpwstr>
  </property>
  <property fmtid="{D5CDD505-2E9C-101B-9397-08002B2CF9AE}" pid="5" name="_MarkAsFinal">
    <vt:bool>true</vt:bool>
  </property>
</Properties>
</file>